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68" r:id="rId4"/>
    <p:sldId id="277" r:id="rId5"/>
    <p:sldId id="279" r:id="rId6"/>
    <p:sldId id="260" r:id="rId7"/>
    <p:sldId id="271" r:id="rId8"/>
    <p:sldId id="262" r:id="rId9"/>
    <p:sldId id="269" r:id="rId10"/>
    <p:sldId id="281" r:id="rId11"/>
    <p:sldId id="264" r:id="rId12"/>
    <p:sldId id="278" r:id="rId13"/>
    <p:sldId id="265" r:id="rId14"/>
    <p:sldId id="266" r:id="rId15"/>
    <p:sldId id="263" r:id="rId16"/>
    <p:sldId id="267" r:id="rId17"/>
    <p:sldId id="272" r:id="rId18"/>
    <p:sldId id="274" r:id="rId19"/>
    <p:sldId id="280" r:id="rId20"/>
    <p:sldId id="270" r:id="rId21"/>
  </p:sldIdLst>
  <p:sldSz cx="9144000" cy="6858000" type="screen4x3"/>
  <p:notesSz cx="6799263" cy="9929813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740CAF-1324-B8B7-AA88-FACA4FB405A1}" v="53" dt="2024-05-19T19:58:31.6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3" autoAdjust="0"/>
    <p:restoredTop sz="92086" autoAdjust="0"/>
  </p:normalViewPr>
  <p:slideViewPr>
    <p:cSldViewPr>
      <p:cViewPr varScale="1">
        <p:scale>
          <a:sx n="76" d="100"/>
          <a:sy n="76" d="100"/>
        </p:scale>
        <p:origin x="1637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B1A3B071-8C5E-59E0-B84B-4E0AD79CC54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1A679BB5-92B5-8B33-695E-E6571C99071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556" name="Rectangle 4">
            <a:extLst>
              <a:ext uri="{FF2B5EF4-FFF2-40B4-BE49-F238E27FC236}">
                <a16:creationId xmlns:a16="http://schemas.microsoft.com/office/drawing/2014/main" id="{AA824F33-8F1C-92BC-976E-075586AD93F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2925"/>
            <a:ext cx="294640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557" name="Rectangle 5">
            <a:extLst>
              <a:ext uri="{FF2B5EF4-FFF2-40B4-BE49-F238E27FC236}">
                <a16:creationId xmlns:a16="http://schemas.microsoft.com/office/drawing/2014/main" id="{47CFA2EB-40A4-4C84-CDD9-8637DF7D61F9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2925"/>
            <a:ext cx="294640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fld id="{2F4F0BD3-D87F-4E9A-A7EF-EF2802D3D69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17545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4DE5A-404D-43E0-96EA-0CA7ADF33E64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88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FA18A-38C6-4957-AD2B-6DC172D4A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154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EFA18A-38C6-4957-AD2B-6DC172D4A36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404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27C123E-49A9-900B-A5F1-5B598A75084B}"/>
              </a:ext>
            </a:extLst>
          </p:cNvPr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147483646 w 3985"/>
              <a:gd name="T1" fmla="*/ 0 h 3619"/>
              <a:gd name="T2" fmla="*/ 0 w 3985"/>
              <a:gd name="T3" fmla="*/ 2147483646 h 3619"/>
              <a:gd name="T4" fmla="*/ 2147483646 w 3985"/>
              <a:gd name="T5" fmla="*/ 2147483646 h 3619"/>
              <a:gd name="T6" fmla="*/ 2147483646 w 3985"/>
              <a:gd name="T7" fmla="*/ 2147483646 h 3619"/>
              <a:gd name="T8" fmla="*/ 2147483646 w 3985"/>
              <a:gd name="T9" fmla="*/ 0 h 3619"/>
              <a:gd name="T10" fmla="*/ 2147483646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8">
            <a:extLst>
              <a:ext uri="{FF2B5EF4-FFF2-40B4-BE49-F238E27FC236}">
                <a16:creationId xmlns:a16="http://schemas.microsoft.com/office/drawing/2014/main" id="{118D85DB-12BB-722E-1BCB-314439B4A1E0}"/>
              </a:ext>
            </a:extLst>
          </p:cNvPr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4" name="Freeform 9">
              <a:extLst>
                <a:ext uri="{FF2B5EF4-FFF2-40B4-BE49-F238E27FC236}">
                  <a16:creationId xmlns:a16="http://schemas.microsoft.com/office/drawing/2014/main" id="{18EE7E95-B9D3-EB4B-3036-2414BA9332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2147483646 w 794"/>
                <a:gd name="T1" fmla="*/ 2147483646 h 414"/>
                <a:gd name="T2" fmla="*/ 2147483646 w 794"/>
                <a:gd name="T3" fmla="*/ 2147483646 h 414"/>
                <a:gd name="T4" fmla="*/ 2147483646 w 794"/>
                <a:gd name="T5" fmla="*/ 2147483646 h 414"/>
                <a:gd name="T6" fmla="*/ 2147483646 w 794"/>
                <a:gd name="T7" fmla="*/ 0 h 414"/>
                <a:gd name="T8" fmla="*/ 2147483646 w 794"/>
                <a:gd name="T9" fmla="*/ 2147483646 h 414"/>
                <a:gd name="T10" fmla="*/ 0 w 794"/>
                <a:gd name="T11" fmla="*/ 2147483646 h 414"/>
                <a:gd name="T12" fmla="*/ 2147483646 w 794"/>
                <a:gd name="T13" fmla="*/ 2147483646 h 414"/>
                <a:gd name="T14" fmla="*/ 2147483646 w 794"/>
                <a:gd name="T15" fmla="*/ 2147483646 h 414"/>
                <a:gd name="T16" fmla="*/ 2147483646 w 794"/>
                <a:gd name="T17" fmla="*/ 2147483646 h 414"/>
                <a:gd name="T18" fmla="*/ 2147483646 w 794"/>
                <a:gd name="T19" fmla="*/ 2147483646 h 414"/>
                <a:gd name="T20" fmla="*/ 2147483646 w 794"/>
                <a:gd name="T21" fmla="*/ 2147483646 h 414"/>
                <a:gd name="T22" fmla="*/ 2147483646 w 794"/>
                <a:gd name="T23" fmla="*/ 2147483646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10">
              <a:extLst>
                <a:ext uri="{FF2B5EF4-FFF2-40B4-BE49-F238E27FC236}">
                  <a16:creationId xmlns:a16="http://schemas.microsoft.com/office/drawing/2014/main" id="{4460F59D-B542-6D96-BEFF-164E4BE7B9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803148 w 1586"/>
                <a:gd name="T1" fmla="*/ 0 h 821"/>
                <a:gd name="T2" fmla="*/ 7800775 w 1586"/>
                <a:gd name="T3" fmla="*/ 85557 h 821"/>
                <a:gd name="T4" fmla="*/ 8368824 w 1586"/>
                <a:gd name="T5" fmla="*/ 105181 h 821"/>
                <a:gd name="T6" fmla="*/ 9296061 w 1586"/>
                <a:gd name="T7" fmla="*/ 130551 h 821"/>
                <a:gd name="T8" fmla="*/ 9173079 w 1586"/>
                <a:gd name="T9" fmla="*/ 135348 h 821"/>
                <a:gd name="T10" fmla="*/ 7910711 w 1586"/>
                <a:gd name="T11" fmla="*/ 129725 h 821"/>
                <a:gd name="T12" fmla="*/ 6709673 w 1586"/>
                <a:gd name="T13" fmla="*/ 133708 h 821"/>
                <a:gd name="T14" fmla="*/ 242628 w 1586"/>
                <a:gd name="T15" fmla="*/ 49262 h 821"/>
                <a:gd name="T16" fmla="*/ 0 w 1586"/>
                <a:gd name="T17" fmla="*/ 24737 h 821"/>
                <a:gd name="T18" fmla="*/ 269038 w 1586"/>
                <a:gd name="T19" fmla="*/ 5215 h 821"/>
                <a:gd name="T20" fmla="*/ 803148 w 1586"/>
                <a:gd name="T21" fmla="*/ 0 h 821"/>
                <a:gd name="T22" fmla="*/ 803148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11">
              <a:extLst>
                <a:ext uri="{FF2B5EF4-FFF2-40B4-BE49-F238E27FC236}">
                  <a16:creationId xmlns:a16="http://schemas.microsoft.com/office/drawing/2014/main" id="{26E19550-006A-4BEF-E0AC-2C6BA02557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57735 h 747"/>
                <a:gd name="T2" fmla="*/ 5759081 w 1049"/>
                <a:gd name="T3" fmla="*/ 132824 h 747"/>
                <a:gd name="T4" fmla="*/ 5866202 w 1049"/>
                <a:gd name="T5" fmla="*/ 94960 h 747"/>
                <a:gd name="T6" fmla="*/ 6553186 w 1049"/>
                <a:gd name="T7" fmla="*/ 75065 h 747"/>
                <a:gd name="T8" fmla="*/ 487190 w 1049"/>
                <a:gd name="T9" fmla="*/ 0 h 747"/>
                <a:gd name="T10" fmla="*/ 0 w 1049"/>
                <a:gd name="T11" fmla="*/ 22493 h 747"/>
                <a:gd name="T12" fmla="*/ 0 w 1049"/>
                <a:gd name="T13" fmla="*/ 57735 h 747"/>
                <a:gd name="T14" fmla="*/ 0 w 1049"/>
                <a:gd name="T15" fmla="*/ 5773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7" name="Group 12">
              <a:extLst>
                <a:ext uri="{FF2B5EF4-FFF2-40B4-BE49-F238E27FC236}">
                  <a16:creationId xmlns:a16="http://schemas.microsoft.com/office/drawing/2014/main" id="{CB9A143F-B1DF-BD7B-A705-9EB23539FB40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8" name="Freeform 13">
                <a:extLst>
                  <a:ext uri="{FF2B5EF4-FFF2-40B4-BE49-F238E27FC236}">
                    <a16:creationId xmlns:a16="http://schemas.microsoft.com/office/drawing/2014/main" id="{16C5A8BD-F2DA-A2CF-EDA1-2EC2E643C44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626220 w 150"/>
                  <a:gd name="T1" fmla="*/ 0 h 173"/>
                  <a:gd name="T2" fmla="*/ 230501 w 150"/>
                  <a:gd name="T3" fmla="*/ 13531 h 173"/>
                  <a:gd name="T4" fmla="*/ 0 w 150"/>
                  <a:gd name="T5" fmla="*/ 35299 h 173"/>
                  <a:gd name="T6" fmla="*/ 455649 w 150"/>
                  <a:gd name="T7" fmla="*/ 32624 h 173"/>
                  <a:gd name="T8" fmla="*/ 586964 w 150"/>
                  <a:gd name="T9" fmla="*/ 17236 h 173"/>
                  <a:gd name="T10" fmla="*/ 856474 w 150"/>
                  <a:gd name="T11" fmla="*/ 5474 h 173"/>
                  <a:gd name="T12" fmla="*/ 626220 w 150"/>
                  <a:gd name="T13" fmla="*/ 0 h 173"/>
                  <a:gd name="T14" fmla="*/ 626220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Freeform 14">
                <a:extLst>
                  <a:ext uri="{FF2B5EF4-FFF2-40B4-BE49-F238E27FC236}">
                    <a16:creationId xmlns:a16="http://schemas.microsoft.com/office/drawing/2014/main" id="{17CFB643-CCF5-8825-5A00-9D538A807BA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946518 w 1684"/>
                  <a:gd name="T1" fmla="*/ 0 h 880"/>
                  <a:gd name="T2" fmla="*/ 382682 w 1684"/>
                  <a:gd name="T3" fmla="*/ 8912 h 880"/>
                  <a:gd name="T4" fmla="*/ 0 w 1684"/>
                  <a:gd name="T5" fmla="*/ 35634 h 880"/>
                  <a:gd name="T6" fmla="*/ 408186 w 1684"/>
                  <a:gd name="T7" fmla="*/ 61451 h 880"/>
                  <a:gd name="T8" fmla="*/ 7174485 w 1684"/>
                  <a:gd name="T9" fmla="*/ 148450 h 880"/>
                  <a:gd name="T10" fmla="*/ 8632085 w 1684"/>
                  <a:gd name="T11" fmla="*/ 143033 h 880"/>
                  <a:gd name="T12" fmla="*/ 9813216 w 1684"/>
                  <a:gd name="T13" fmla="*/ 150688 h 880"/>
                  <a:gd name="T14" fmla="*/ 10223034 w 1684"/>
                  <a:gd name="T15" fmla="*/ 138524 h 880"/>
                  <a:gd name="T16" fmla="*/ 9117113 w 1684"/>
                  <a:gd name="T17" fmla="*/ 113660 h 880"/>
                  <a:gd name="T18" fmla="*/ 8667766 w 1684"/>
                  <a:gd name="T19" fmla="*/ 87765 h 880"/>
                  <a:gd name="T20" fmla="*/ 8313131 w 1684"/>
                  <a:gd name="T21" fmla="*/ 90254 h 880"/>
                  <a:gd name="T22" fmla="*/ 8734479 w 1684"/>
                  <a:gd name="T23" fmla="*/ 113660 h 880"/>
                  <a:gd name="T24" fmla="*/ 9579257 w 1684"/>
                  <a:gd name="T25" fmla="*/ 138620 h 880"/>
                  <a:gd name="T26" fmla="*/ 8578560 w 1684"/>
                  <a:gd name="T27" fmla="*/ 134791 h 880"/>
                  <a:gd name="T28" fmla="*/ 7398647 w 1684"/>
                  <a:gd name="T29" fmla="*/ 139240 h 880"/>
                  <a:gd name="T30" fmla="*/ 7617017 w 1684"/>
                  <a:gd name="T31" fmla="*/ 111229 h 880"/>
                  <a:gd name="T32" fmla="*/ 8122924 w 1684"/>
                  <a:gd name="T33" fmla="*/ 92142 h 880"/>
                  <a:gd name="T34" fmla="*/ 7530676 w 1684"/>
                  <a:gd name="T35" fmla="*/ 94520 h 880"/>
                  <a:gd name="T36" fmla="*/ 7071527 w 1684"/>
                  <a:gd name="T37" fmla="*/ 112767 h 880"/>
                  <a:gd name="T38" fmla="*/ 6915482 w 1684"/>
                  <a:gd name="T39" fmla="*/ 135495 h 880"/>
                  <a:gd name="T40" fmla="*/ 650300 w 1684"/>
                  <a:gd name="T41" fmla="*/ 53072 h 880"/>
                  <a:gd name="T42" fmla="*/ 484182 w 1684"/>
                  <a:gd name="T43" fmla="*/ 36760 h 880"/>
                  <a:gd name="T44" fmla="*/ 624945 w 1684"/>
                  <a:gd name="T45" fmla="*/ 16370 h 880"/>
                  <a:gd name="T46" fmla="*/ 1315183 w 1684"/>
                  <a:gd name="T47" fmla="*/ 0 h 880"/>
                  <a:gd name="T48" fmla="*/ 946518 w 1684"/>
                  <a:gd name="T49" fmla="*/ 0 h 880"/>
                  <a:gd name="T50" fmla="*/ 946518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" name="Freeform 15">
                <a:extLst>
                  <a:ext uri="{FF2B5EF4-FFF2-40B4-BE49-F238E27FC236}">
                    <a16:creationId xmlns:a16="http://schemas.microsoft.com/office/drawing/2014/main" id="{AA52D110-FCA5-19C2-47D0-1DF9308FF74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607258 w 1190"/>
                  <a:gd name="T1" fmla="*/ 0 h 500"/>
                  <a:gd name="T2" fmla="*/ 7217749 w 1190"/>
                  <a:gd name="T3" fmla="*/ 83199 h 500"/>
                  <a:gd name="T4" fmla="*/ 6521843 w 1190"/>
                  <a:gd name="T5" fmla="*/ 84888 h 500"/>
                  <a:gd name="T6" fmla="*/ 0 w 1190"/>
                  <a:gd name="T7" fmla="*/ 4578 h 500"/>
                  <a:gd name="T8" fmla="*/ 607258 w 1190"/>
                  <a:gd name="T9" fmla="*/ 0 h 500"/>
                  <a:gd name="T10" fmla="*/ 607258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" name="Freeform 16">
                <a:extLst>
                  <a:ext uri="{FF2B5EF4-FFF2-40B4-BE49-F238E27FC236}">
                    <a16:creationId xmlns:a16="http://schemas.microsoft.com/office/drawing/2014/main" id="{B2823382-2741-198B-2298-460FE6D0130E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729459 w 160"/>
                  <a:gd name="T1" fmla="*/ 0 h 335"/>
                  <a:gd name="T2" fmla="*/ 119449 w 160"/>
                  <a:gd name="T3" fmla="*/ 16646 h 335"/>
                  <a:gd name="T4" fmla="*/ 0 w 160"/>
                  <a:gd name="T5" fmla="*/ 35860 h 335"/>
                  <a:gd name="T6" fmla="*/ 209324 w 160"/>
                  <a:gd name="T7" fmla="*/ 49015 h 335"/>
                  <a:gd name="T8" fmla="*/ 588170 w 160"/>
                  <a:gd name="T9" fmla="*/ 52265 h 335"/>
                  <a:gd name="T10" fmla="*/ 477536 w 160"/>
                  <a:gd name="T11" fmla="*/ 23940 h 335"/>
                  <a:gd name="T12" fmla="*/ 1003417 w 160"/>
                  <a:gd name="T13" fmla="*/ 2726 h 335"/>
                  <a:gd name="T14" fmla="*/ 729459 w 160"/>
                  <a:gd name="T15" fmla="*/ 0 h 335"/>
                  <a:gd name="T16" fmla="*/ 729459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Freeform 17">
                <a:extLst>
                  <a:ext uri="{FF2B5EF4-FFF2-40B4-BE49-F238E27FC236}">
                    <a16:creationId xmlns:a16="http://schemas.microsoft.com/office/drawing/2014/main" id="{E66BE37A-8E5C-1223-9AB8-6ADB1920223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81360 w 489"/>
                  <a:gd name="T1" fmla="*/ 6049 h 296"/>
                  <a:gd name="T2" fmla="*/ 906787 w 489"/>
                  <a:gd name="T3" fmla="*/ 11676 h 296"/>
                  <a:gd name="T4" fmla="*/ 1839973 w 489"/>
                  <a:gd name="T5" fmla="*/ 24140 h 296"/>
                  <a:gd name="T6" fmla="*/ 2498895 w 489"/>
                  <a:gd name="T7" fmla="*/ 42813 h 296"/>
                  <a:gd name="T8" fmla="*/ 1851111 w 489"/>
                  <a:gd name="T9" fmla="*/ 40483 h 296"/>
                  <a:gd name="T10" fmla="*/ 787115 w 489"/>
                  <a:gd name="T11" fmla="*/ 25726 h 296"/>
                  <a:gd name="T12" fmla="*/ 283251 w 489"/>
                  <a:gd name="T13" fmla="*/ 14074 h 296"/>
                  <a:gd name="T14" fmla="*/ 605843 w 489"/>
                  <a:gd name="T15" fmla="*/ 28679 h 296"/>
                  <a:gd name="T16" fmla="*/ 1544149 w 489"/>
                  <a:gd name="T17" fmla="*/ 47461 h 296"/>
                  <a:gd name="T18" fmla="*/ 2644878 w 489"/>
                  <a:gd name="T19" fmla="*/ 52219 h 296"/>
                  <a:gd name="T20" fmla="*/ 2776041 w 489"/>
                  <a:gd name="T21" fmla="*/ 39413 h 296"/>
                  <a:gd name="T22" fmla="*/ 2237450 w 489"/>
                  <a:gd name="T23" fmla="*/ 21194 h 296"/>
                  <a:gd name="T24" fmla="*/ 964127 w 489"/>
                  <a:gd name="T25" fmla="*/ 3053 h 296"/>
                  <a:gd name="T26" fmla="*/ 0 w 489"/>
                  <a:gd name="T27" fmla="*/ 0 h 296"/>
                  <a:gd name="T28" fmla="*/ 81360 w 489"/>
                  <a:gd name="T29" fmla="*/ 6049 h 296"/>
                  <a:gd name="T30" fmla="*/ 81360 w 489"/>
                  <a:gd name="T31" fmla="*/ 6049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3" name="Group 18">
            <a:extLst>
              <a:ext uri="{FF2B5EF4-FFF2-40B4-BE49-F238E27FC236}">
                <a16:creationId xmlns:a16="http://schemas.microsoft.com/office/drawing/2014/main" id="{4F9A1CC1-6C89-342B-4B2B-9B00E29143DB}"/>
              </a:ext>
            </a:extLst>
          </p:cNvPr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3DC5E7F2-498F-9CE9-E6C9-42E021794929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2 w 794"/>
                <a:gd name="T1" fmla="*/ 1 h 414"/>
                <a:gd name="T2" fmla="*/ 2 w 794"/>
                <a:gd name="T3" fmla="*/ 1 h 414"/>
                <a:gd name="T4" fmla="*/ 2 w 794"/>
                <a:gd name="T5" fmla="*/ 1 h 414"/>
                <a:gd name="T6" fmla="*/ 2 w 794"/>
                <a:gd name="T7" fmla="*/ 0 h 414"/>
                <a:gd name="T8" fmla="*/ 2 w 794"/>
                <a:gd name="T9" fmla="*/ 1 h 414"/>
                <a:gd name="T10" fmla="*/ 0 w 794"/>
                <a:gd name="T11" fmla="*/ 1 h 414"/>
                <a:gd name="T12" fmla="*/ 2 w 794"/>
                <a:gd name="T13" fmla="*/ 1 h 414"/>
                <a:gd name="T14" fmla="*/ 2 w 794"/>
                <a:gd name="T15" fmla="*/ 1 h 414"/>
                <a:gd name="T16" fmla="*/ 2 w 794"/>
                <a:gd name="T17" fmla="*/ 1 h 414"/>
                <a:gd name="T18" fmla="*/ 2 w 794"/>
                <a:gd name="T19" fmla="*/ 1 h 414"/>
                <a:gd name="T20" fmla="*/ 2 w 794"/>
                <a:gd name="T21" fmla="*/ 1 h 414"/>
                <a:gd name="T22" fmla="*/ 2 w 794"/>
                <a:gd name="T23" fmla="*/ 1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F50A4A25-A573-7304-9C5C-BC6006C3800F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0 w 1586"/>
                <a:gd name="T1" fmla="*/ 0 h 821"/>
                <a:gd name="T2" fmla="*/ 0 w 1586"/>
                <a:gd name="T3" fmla="*/ 0 h 821"/>
                <a:gd name="T4" fmla="*/ 0 w 1586"/>
                <a:gd name="T5" fmla="*/ 0 h 821"/>
                <a:gd name="T6" fmla="*/ 0 w 1586"/>
                <a:gd name="T7" fmla="*/ 0 h 821"/>
                <a:gd name="T8" fmla="*/ 0 w 1586"/>
                <a:gd name="T9" fmla="*/ 0 h 821"/>
                <a:gd name="T10" fmla="*/ 0 w 1586"/>
                <a:gd name="T11" fmla="*/ 0 h 821"/>
                <a:gd name="T12" fmla="*/ 0 w 1586"/>
                <a:gd name="T13" fmla="*/ 0 h 821"/>
                <a:gd name="T14" fmla="*/ 0 w 1586"/>
                <a:gd name="T15" fmla="*/ 0 h 821"/>
                <a:gd name="T16" fmla="*/ 0 w 1586"/>
                <a:gd name="T17" fmla="*/ 0 h 821"/>
                <a:gd name="T18" fmla="*/ 0 w 1586"/>
                <a:gd name="T19" fmla="*/ 0 h 821"/>
                <a:gd name="T20" fmla="*/ 0 w 1586"/>
                <a:gd name="T21" fmla="*/ 0 h 821"/>
                <a:gd name="T22" fmla="*/ 0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21">
              <a:extLst>
                <a:ext uri="{FF2B5EF4-FFF2-40B4-BE49-F238E27FC236}">
                  <a16:creationId xmlns:a16="http://schemas.microsoft.com/office/drawing/2014/main" id="{5A39A68B-F8CD-7200-80D9-8E4BFE44AAFE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0 h 747"/>
                <a:gd name="T2" fmla="*/ 0 w 1049"/>
                <a:gd name="T3" fmla="*/ 0 h 747"/>
                <a:gd name="T4" fmla="*/ 0 w 1049"/>
                <a:gd name="T5" fmla="*/ 0 h 747"/>
                <a:gd name="T6" fmla="*/ 0 w 1049"/>
                <a:gd name="T7" fmla="*/ 0 h 747"/>
                <a:gd name="T8" fmla="*/ 0 w 1049"/>
                <a:gd name="T9" fmla="*/ 0 h 747"/>
                <a:gd name="T10" fmla="*/ 0 w 1049"/>
                <a:gd name="T11" fmla="*/ 0 h 747"/>
                <a:gd name="T12" fmla="*/ 0 w 1049"/>
                <a:gd name="T13" fmla="*/ 0 h 747"/>
                <a:gd name="T14" fmla="*/ 0 w 1049"/>
                <a:gd name="T15" fmla="*/ 0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7" name="Group 22">
              <a:extLst>
                <a:ext uri="{FF2B5EF4-FFF2-40B4-BE49-F238E27FC236}">
                  <a16:creationId xmlns:a16="http://schemas.microsoft.com/office/drawing/2014/main" id="{4A90E8A8-D15C-0CF8-C2E7-2954415DC090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18" name="Freeform 23">
                <a:extLst>
                  <a:ext uri="{FF2B5EF4-FFF2-40B4-BE49-F238E27FC236}">
                    <a16:creationId xmlns:a16="http://schemas.microsoft.com/office/drawing/2014/main" id="{923AA8A3-CEDE-9D65-D9FB-1B7AE00AE183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0 w 150"/>
                  <a:gd name="T1" fmla="*/ 0 h 173"/>
                  <a:gd name="T2" fmla="*/ 0 w 150"/>
                  <a:gd name="T3" fmla="*/ 0 h 173"/>
                  <a:gd name="T4" fmla="*/ 0 w 150"/>
                  <a:gd name="T5" fmla="*/ 0 h 173"/>
                  <a:gd name="T6" fmla="*/ 0 w 150"/>
                  <a:gd name="T7" fmla="*/ 0 h 173"/>
                  <a:gd name="T8" fmla="*/ 0 w 150"/>
                  <a:gd name="T9" fmla="*/ 0 h 173"/>
                  <a:gd name="T10" fmla="*/ 0 w 150"/>
                  <a:gd name="T11" fmla="*/ 0 h 173"/>
                  <a:gd name="T12" fmla="*/ 0 w 150"/>
                  <a:gd name="T13" fmla="*/ 0 h 173"/>
                  <a:gd name="T14" fmla="*/ 0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Freeform 24">
                <a:extLst>
                  <a:ext uri="{FF2B5EF4-FFF2-40B4-BE49-F238E27FC236}">
                    <a16:creationId xmlns:a16="http://schemas.microsoft.com/office/drawing/2014/main" id="{904FF700-2D69-A154-98A1-9D4429DCA9B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0 w 1684"/>
                  <a:gd name="T1" fmla="*/ 0 h 880"/>
                  <a:gd name="T2" fmla="*/ 0 w 1684"/>
                  <a:gd name="T3" fmla="*/ 0 h 880"/>
                  <a:gd name="T4" fmla="*/ 0 w 1684"/>
                  <a:gd name="T5" fmla="*/ 0 h 880"/>
                  <a:gd name="T6" fmla="*/ 0 w 1684"/>
                  <a:gd name="T7" fmla="*/ 0 h 880"/>
                  <a:gd name="T8" fmla="*/ 0 w 1684"/>
                  <a:gd name="T9" fmla="*/ 0 h 880"/>
                  <a:gd name="T10" fmla="*/ 0 w 1684"/>
                  <a:gd name="T11" fmla="*/ 0 h 880"/>
                  <a:gd name="T12" fmla="*/ 0 w 1684"/>
                  <a:gd name="T13" fmla="*/ 0 h 880"/>
                  <a:gd name="T14" fmla="*/ 0 w 1684"/>
                  <a:gd name="T15" fmla="*/ 0 h 880"/>
                  <a:gd name="T16" fmla="*/ 0 w 1684"/>
                  <a:gd name="T17" fmla="*/ 0 h 880"/>
                  <a:gd name="T18" fmla="*/ 0 w 1684"/>
                  <a:gd name="T19" fmla="*/ 0 h 880"/>
                  <a:gd name="T20" fmla="*/ 0 w 1684"/>
                  <a:gd name="T21" fmla="*/ 0 h 880"/>
                  <a:gd name="T22" fmla="*/ 0 w 1684"/>
                  <a:gd name="T23" fmla="*/ 0 h 880"/>
                  <a:gd name="T24" fmla="*/ 0 w 1684"/>
                  <a:gd name="T25" fmla="*/ 0 h 880"/>
                  <a:gd name="T26" fmla="*/ 0 w 1684"/>
                  <a:gd name="T27" fmla="*/ 0 h 880"/>
                  <a:gd name="T28" fmla="*/ 0 w 1684"/>
                  <a:gd name="T29" fmla="*/ 0 h 880"/>
                  <a:gd name="T30" fmla="*/ 0 w 1684"/>
                  <a:gd name="T31" fmla="*/ 0 h 880"/>
                  <a:gd name="T32" fmla="*/ 0 w 1684"/>
                  <a:gd name="T33" fmla="*/ 0 h 880"/>
                  <a:gd name="T34" fmla="*/ 0 w 1684"/>
                  <a:gd name="T35" fmla="*/ 0 h 880"/>
                  <a:gd name="T36" fmla="*/ 0 w 1684"/>
                  <a:gd name="T37" fmla="*/ 0 h 880"/>
                  <a:gd name="T38" fmla="*/ 0 w 1684"/>
                  <a:gd name="T39" fmla="*/ 0 h 880"/>
                  <a:gd name="T40" fmla="*/ 0 w 1684"/>
                  <a:gd name="T41" fmla="*/ 0 h 880"/>
                  <a:gd name="T42" fmla="*/ 0 w 1684"/>
                  <a:gd name="T43" fmla="*/ 0 h 880"/>
                  <a:gd name="T44" fmla="*/ 0 w 1684"/>
                  <a:gd name="T45" fmla="*/ 0 h 880"/>
                  <a:gd name="T46" fmla="*/ 0 w 1684"/>
                  <a:gd name="T47" fmla="*/ 0 h 880"/>
                  <a:gd name="T48" fmla="*/ 0 w 1684"/>
                  <a:gd name="T49" fmla="*/ 0 h 880"/>
                  <a:gd name="T50" fmla="*/ 0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Freeform 25">
                <a:extLst>
                  <a:ext uri="{FF2B5EF4-FFF2-40B4-BE49-F238E27FC236}">
                    <a16:creationId xmlns:a16="http://schemas.microsoft.com/office/drawing/2014/main" id="{D3729F51-56CD-6643-8AAA-CD76AB365C7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0 w 1190"/>
                  <a:gd name="T1" fmla="*/ 0 h 500"/>
                  <a:gd name="T2" fmla="*/ 0 w 1190"/>
                  <a:gd name="T3" fmla="*/ 0 h 500"/>
                  <a:gd name="T4" fmla="*/ 0 w 1190"/>
                  <a:gd name="T5" fmla="*/ 0 h 500"/>
                  <a:gd name="T6" fmla="*/ 0 w 1190"/>
                  <a:gd name="T7" fmla="*/ 0 h 500"/>
                  <a:gd name="T8" fmla="*/ 0 w 1190"/>
                  <a:gd name="T9" fmla="*/ 0 h 500"/>
                  <a:gd name="T10" fmla="*/ 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Freeform 26">
                <a:extLst>
                  <a:ext uri="{FF2B5EF4-FFF2-40B4-BE49-F238E27FC236}">
                    <a16:creationId xmlns:a16="http://schemas.microsoft.com/office/drawing/2014/main" id="{10EE5903-8D9D-5A0E-F291-3BAD4EF8ECC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0 w 160"/>
                  <a:gd name="T1" fmla="*/ 0 h 335"/>
                  <a:gd name="T2" fmla="*/ 0 w 160"/>
                  <a:gd name="T3" fmla="*/ 0 h 335"/>
                  <a:gd name="T4" fmla="*/ 0 w 160"/>
                  <a:gd name="T5" fmla="*/ 0 h 335"/>
                  <a:gd name="T6" fmla="*/ 0 w 160"/>
                  <a:gd name="T7" fmla="*/ 0 h 335"/>
                  <a:gd name="T8" fmla="*/ 0 w 160"/>
                  <a:gd name="T9" fmla="*/ 0 h 335"/>
                  <a:gd name="T10" fmla="*/ 0 w 160"/>
                  <a:gd name="T11" fmla="*/ 0 h 335"/>
                  <a:gd name="T12" fmla="*/ 0 w 160"/>
                  <a:gd name="T13" fmla="*/ 0 h 335"/>
                  <a:gd name="T14" fmla="*/ 0 w 160"/>
                  <a:gd name="T15" fmla="*/ 0 h 335"/>
                  <a:gd name="T16" fmla="*/ 0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Freeform 27">
                <a:extLst>
                  <a:ext uri="{FF2B5EF4-FFF2-40B4-BE49-F238E27FC236}">
                    <a16:creationId xmlns:a16="http://schemas.microsoft.com/office/drawing/2014/main" id="{B7AFAE54-D681-F3F2-A81A-4A2F372EB48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0 w 489"/>
                  <a:gd name="T1" fmla="*/ 0 h 296"/>
                  <a:gd name="T2" fmla="*/ 0 w 489"/>
                  <a:gd name="T3" fmla="*/ 0 h 296"/>
                  <a:gd name="T4" fmla="*/ 0 w 489"/>
                  <a:gd name="T5" fmla="*/ 0 h 296"/>
                  <a:gd name="T6" fmla="*/ 0 w 489"/>
                  <a:gd name="T7" fmla="*/ 0 h 296"/>
                  <a:gd name="T8" fmla="*/ 0 w 489"/>
                  <a:gd name="T9" fmla="*/ 0 h 296"/>
                  <a:gd name="T10" fmla="*/ 0 w 489"/>
                  <a:gd name="T11" fmla="*/ 0 h 296"/>
                  <a:gd name="T12" fmla="*/ 0 w 489"/>
                  <a:gd name="T13" fmla="*/ 0 h 296"/>
                  <a:gd name="T14" fmla="*/ 0 w 489"/>
                  <a:gd name="T15" fmla="*/ 0 h 296"/>
                  <a:gd name="T16" fmla="*/ 0 w 489"/>
                  <a:gd name="T17" fmla="*/ 0 h 296"/>
                  <a:gd name="T18" fmla="*/ 0 w 489"/>
                  <a:gd name="T19" fmla="*/ 0 h 296"/>
                  <a:gd name="T20" fmla="*/ 0 w 489"/>
                  <a:gd name="T21" fmla="*/ 0 h 296"/>
                  <a:gd name="T22" fmla="*/ 0 w 489"/>
                  <a:gd name="T23" fmla="*/ 0 h 296"/>
                  <a:gd name="T24" fmla="*/ 0 w 489"/>
                  <a:gd name="T25" fmla="*/ 0 h 296"/>
                  <a:gd name="T26" fmla="*/ 0 w 489"/>
                  <a:gd name="T27" fmla="*/ 0 h 296"/>
                  <a:gd name="T28" fmla="*/ 0 w 489"/>
                  <a:gd name="T29" fmla="*/ 0 h 296"/>
                  <a:gd name="T30" fmla="*/ 0 w 489"/>
                  <a:gd name="T31" fmla="*/ 0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3" name="Freeform 28">
            <a:extLst>
              <a:ext uri="{FF2B5EF4-FFF2-40B4-BE49-F238E27FC236}">
                <a16:creationId xmlns:a16="http://schemas.microsoft.com/office/drawing/2014/main" id="{84B6CA6D-5E20-AEF0-8614-D092086E039C}"/>
              </a:ext>
            </a:extLst>
          </p:cNvPr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2147483646 w 4288"/>
              <a:gd name="T3" fmla="*/ 2147483646 h 459"/>
              <a:gd name="T4" fmla="*/ 2147483646 w 4288"/>
              <a:gd name="T5" fmla="*/ 2147483646 h 459"/>
              <a:gd name="T6" fmla="*/ 2147483646 w 4288"/>
              <a:gd name="T7" fmla="*/ 2147483646 h 459"/>
              <a:gd name="T8" fmla="*/ 2147483646 w 4288"/>
              <a:gd name="T9" fmla="*/ 2147483646 h 459"/>
              <a:gd name="T10" fmla="*/ 2147483646 w 4288"/>
              <a:gd name="T11" fmla="*/ 2147483646 h 459"/>
              <a:gd name="T12" fmla="*/ 2147483646 w 4288"/>
              <a:gd name="T13" fmla="*/ 2147483646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Freeform 29">
            <a:extLst>
              <a:ext uri="{FF2B5EF4-FFF2-40B4-BE49-F238E27FC236}">
                <a16:creationId xmlns:a16="http://schemas.microsoft.com/office/drawing/2014/main" id="{B631C5AA-7D9D-D524-B3CF-DCC20E46BE23}"/>
              </a:ext>
            </a:extLst>
          </p:cNvPr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2147483646 h 240"/>
              <a:gd name="T2" fmla="*/ 2147483646 w 560"/>
              <a:gd name="T3" fmla="*/ 2147483646 h 240"/>
              <a:gd name="T4" fmla="*/ 2147483646 w 560"/>
              <a:gd name="T5" fmla="*/ 2147483646 h 240"/>
              <a:gd name="T6" fmla="*/ 2147483646 w 560"/>
              <a:gd name="T7" fmla="*/ 2147483646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GB" noProof="0"/>
              <a:t>Click to edit Master title style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GB" noProof="0"/>
              <a:t>Click to edit Master subtitle style</a:t>
            </a:r>
          </a:p>
        </p:txBody>
      </p:sp>
      <p:sp>
        <p:nvSpPr>
          <p:cNvPr id="25" name="Rectangle 5">
            <a:extLst>
              <a:ext uri="{FF2B5EF4-FFF2-40B4-BE49-F238E27FC236}">
                <a16:creationId xmlns:a16="http://schemas.microsoft.com/office/drawing/2014/main" id="{40D60BD1-56AD-7647-0C64-AF2EF4F0A1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6" name="Rectangle 6">
            <a:extLst>
              <a:ext uri="{FF2B5EF4-FFF2-40B4-BE49-F238E27FC236}">
                <a16:creationId xmlns:a16="http://schemas.microsoft.com/office/drawing/2014/main" id="{73F0DD87-B79A-F7F6-D16C-5CE7574118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id="{6C5944A0-BEC7-5168-949E-69CBA21DB81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CC77E8F-8401-4A58-97E6-F38EF34FA6A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9699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0AD58F0-6526-95C5-5666-213174BE028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46EBA2A-4057-EB5B-BDF3-CF208DB3E4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951ACA2F-17F5-B21D-A860-F824C6D74F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515CB8-4104-455D-80FC-4A04181539F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99140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E9A2382-34AD-0D1D-63FD-BA9BE609B5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6A37C44-34DD-BF62-0602-BA9D1A92CF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33D1734E-931B-4C85-3B09-ADD47C5750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BBCEC2-C7B7-4DEE-8EF1-825FB6DFC05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3783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F247C65-DBC0-C91F-2863-A6BBD4E4C95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5AB07CD-7003-A624-CC6B-846D6576B9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A66B042E-77BA-3084-06E9-1D37058E34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9CC026-3A89-4510-BE1A-1E4695674A6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2655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C0F50463-AEC7-8B33-4405-1645501ED2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F100D9C6-9C30-C20E-6155-99DF0D5501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4A4469A5-0A07-1230-5E03-04CA3B4E8F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D5A75A-4DDE-4435-9103-F12438B1F2B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3017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7FF0D27-3F4A-BC95-A75A-AE4AE2B24D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27D734E-FA25-229D-EF8B-2675C55045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E2501AA3-0172-131A-07D4-4362C39E95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422EDD-884A-4B3D-877F-A6D60FCC0B3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1125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88F65A88-EF4B-859C-795F-AC0A0C2A55E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F297DB8F-39B1-05EE-D5BD-CB8FC6A310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D49E799B-3A90-9F1A-D495-4516A41251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514AE6-82E2-40AF-8DFD-13636D0F5C4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9028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8E6E40-7F0C-48C5-0022-A1861072D05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0C58664-9717-24FD-E3D1-79C64BE74A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C961F4E5-AD84-6200-024C-F721FEBCCC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44B08A-B2A4-4B7C-B5A9-40429380373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650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AE32BAB-B5BB-9F43-4C8D-2F338FFDB4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5BCCA7-9FB5-9398-A8A7-13DCEB82BFC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286F2654-A55F-6B6A-FC71-2D810F1434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A731E6-B43D-42C2-A715-EEFD825622E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9561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ACDBE06-925D-C13B-6136-27EC066B76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7F5AC23-02D0-B96C-0E84-C5DAE5AB8E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B75E5E05-1B7E-C62D-8807-809DF2F1B4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34AAE7-E2B2-443D-BC39-4D01D97AA5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3375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8114F01-E168-471C-3C55-57134F9D8B2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7D54872-2EF0-E752-DA73-4BC5440A1B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EF87D49D-6616-773D-DB05-50F1E1BA2D5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3F6426-647A-4F21-822D-1D74E7A1511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941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>
            <a:extLst>
              <a:ext uri="{FF2B5EF4-FFF2-40B4-BE49-F238E27FC236}">
                <a16:creationId xmlns:a16="http://schemas.microsoft.com/office/drawing/2014/main" id="{21C31965-6AB0-2349-CC10-E6E9F87E9698}"/>
              </a:ext>
            </a:extLst>
          </p:cNvPr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2147483646 w 2903"/>
              <a:gd name="T1" fmla="*/ 2147483646 h 3686"/>
              <a:gd name="T2" fmla="*/ 2147483646 w 2903"/>
              <a:gd name="T3" fmla="*/ 2147483646 h 3686"/>
              <a:gd name="T4" fmla="*/ 2147483646 w 2903"/>
              <a:gd name="T5" fmla="*/ 0 h 3686"/>
              <a:gd name="T6" fmla="*/ 2147483646 w 2903"/>
              <a:gd name="T7" fmla="*/ 2147483646 h 3686"/>
              <a:gd name="T8" fmla="*/ 2147483646 w 2903"/>
              <a:gd name="T9" fmla="*/ 2147483646 h 3686"/>
              <a:gd name="T10" fmla="*/ 0 w 2903"/>
              <a:gd name="T11" fmla="*/ 2147483646 h 3686"/>
              <a:gd name="T12" fmla="*/ 2147483646 w 2903"/>
              <a:gd name="T13" fmla="*/ 2147483646 h 3686"/>
              <a:gd name="T14" fmla="*/ 2147483646 w 2903"/>
              <a:gd name="T15" fmla="*/ 2147483646 h 3686"/>
              <a:gd name="T16" fmla="*/ 2147483646 w 2903"/>
              <a:gd name="T17" fmla="*/ 2147483646 h 3686"/>
              <a:gd name="T18" fmla="*/ 2147483646 w 2903"/>
              <a:gd name="T19" fmla="*/ 2147483646 h 3686"/>
              <a:gd name="T20" fmla="*/ 2147483646 w 2903"/>
              <a:gd name="T21" fmla="*/ 214748364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CE19D0D-E36A-A065-CF58-4B9257D49A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28914DF-2B45-51BF-0025-4C14EBE9C7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8AC5023-DC7C-3820-B4ED-F356EFC42EF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740FF502-1311-84F2-28D7-01C9BB7E77C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415" name="Rectangle 7">
            <a:extLst>
              <a:ext uri="{FF2B5EF4-FFF2-40B4-BE49-F238E27FC236}">
                <a16:creationId xmlns:a16="http://schemas.microsoft.com/office/drawing/2014/main" id="{A667298D-1E53-69E3-6C68-78B73A2574C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F3DB39DE-AA95-47D4-99AC-C5193A243357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32" name="Freeform 8">
            <a:extLst>
              <a:ext uri="{FF2B5EF4-FFF2-40B4-BE49-F238E27FC236}">
                <a16:creationId xmlns:a16="http://schemas.microsoft.com/office/drawing/2014/main" id="{A956CEFB-EECA-B6B8-85A6-BDB93881FA3B}"/>
              </a:ext>
            </a:extLst>
          </p:cNvPr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2147483646 w 2911"/>
              <a:gd name="T1" fmla="*/ 0 h 3703"/>
              <a:gd name="T2" fmla="*/ 2147483646 w 2911"/>
              <a:gd name="T3" fmla="*/ 2147483646 h 3703"/>
              <a:gd name="T4" fmla="*/ 2147483646 w 2911"/>
              <a:gd name="T5" fmla="*/ 2147483646 h 3703"/>
              <a:gd name="T6" fmla="*/ 0 w 2911"/>
              <a:gd name="T7" fmla="*/ 2147483646 h 3703"/>
              <a:gd name="T8" fmla="*/ 2147483646 w 2911"/>
              <a:gd name="T9" fmla="*/ 2147483646 h 3703"/>
              <a:gd name="T10" fmla="*/ 2147483646 w 2911"/>
              <a:gd name="T11" fmla="*/ 2147483646 h 3703"/>
              <a:gd name="T12" fmla="*/ 2147483646 w 2911"/>
              <a:gd name="T13" fmla="*/ 2147483646 h 3703"/>
              <a:gd name="T14" fmla="*/ 2147483646 w 2911"/>
              <a:gd name="T15" fmla="*/ 2147483646 h 3703"/>
              <a:gd name="T16" fmla="*/ 2147483646 w 2911"/>
              <a:gd name="T17" fmla="*/ 2147483646 h 3703"/>
              <a:gd name="T18" fmla="*/ 2147483646 w 2911"/>
              <a:gd name="T19" fmla="*/ 0 h 3703"/>
              <a:gd name="T20" fmla="*/ 2147483646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3" name="Freeform 9">
            <a:extLst>
              <a:ext uri="{FF2B5EF4-FFF2-40B4-BE49-F238E27FC236}">
                <a16:creationId xmlns:a16="http://schemas.microsoft.com/office/drawing/2014/main" id="{4D2D24B9-702F-1A2B-4A88-01AFE73823D6}"/>
              </a:ext>
            </a:extLst>
          </p:cNvPr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147483646 h 2777"/>
              <a:gd name="T2" fmla="*/ 2147483646 w 2561"/>
              <a:gd name="T3" fmla="*/ 2147483646 h 2777"/>
              <a:gd name="T4" fmla="*/ 2147483646 w 2561"/>
              <a:gd name="T5" fmla="*/ 2147483646 h 2777"/>
              <a:gd name="T6" fmla="*/ 2147483646 w 2561"/>
              <a:gd name="T7" fmla="*/ 2147483646 h 2777"/>
              <a:gd name="T8" fmla="*/ 2147483646 w 2561"/>
              <a:gd name="T9" fmla="*/ 2147483646 h 2777"/>
              <a:gd name="T10" fmla="*/ 2147483646 w 2561"/>
              <a:gd name="T11" fmla="*/ 0 h 2777"/>
              <a:gd name="T12" fmla="*/ 0 w 2561"/>
              <a:gd name="T13" fmla="*/ 2147483646 h 2777"/>
              <a:gd name="T14" fmla="*/ 0 w 2561"/>
              <a:gd name="T15" fmla="*/ 2147483646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34" name="Group 10">
            <a:extLst>
              <a:ext uri="{FF2B5EF4-FFF2-40B4-BE49-F238E27FC236}">
                <a16:creationId xmlns:a16="http://schemas.microsoft.com/office/drawing/2014/main" id="{135C55EF-2D03-A564-F1BE-1F48A25D89E5}"/>
              </a:ext>
            </a:extLst>
          </p:cNvPr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051" name="Freeform 11">
              <a:extLst>
                <a:ext uri="{FF2B5EF4-FFF2-40B4-BE49-F238E27FC236}">
                  <a16:creationId xmlns:a16="http://schemas.microsoft.com/office/drawing/2014/main" id="{5B5251CD-4BA1-17E2-B969-3E162986F18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1 w 2177"/>
                <a:gd name="T1" fmla="*/ 1 h 1298"/>
                <a:gd name="T2" fmla="*/ 1 w 2177"/>
                <a:gd name="T3" fmla="*/ 1 h 1298"/>
                <a:gd name="T4" fmla="*/ 1 w 2177"/>
                <a:gd name="T5" fmla="*/ 1 h 1298"/>
                <a:gd name="T6" fmla="*/ 1 w 2177"/>
                <a:gd name="T7" fmla="*/ 1 h 1298"/>
                <a:gd name="T8" fmla="*/ 1 w 2177"/>
                <a:gd name="T9" fmla="*/ 1 h 1298"/>
                <a:gd name="T10" fmla="*/ 1 w 2177"/>
                <a:gd name="T11" fmla="*/ 1 h 1298"/>
                <a:gd name="T12" fmla="*/ 1 w 2177"/>
                <a:gd name="T13" fmla="*/ 1 h 1298"/>
                <a:gd name="T14" fmla="*/ 1 w 2177"/>
                <a:gd name="T15" fmla="*/ 1 h 1298"/>
                <a:gd name="T16" fmla="*/ 1 w 2177"/>
                <a:gd name="T17" fmla="*/ 0 h 1298"/>
                <a:gd name="T18" fmla="*/ 1 w 2177"/>
                <a:gd name="T19" fmla="*/ 1 h 1298"/>
                <a:gd name="T20" fmla="*/ 1 w 2177"/>
                <a:gd name="T21" fmla="*/ 1 h 1298"/>
                <a:gd name="T22" fmla="*/ 1 w 2177"/>
                <a:gd name="T23" fmla="*/ 1 h 1298"/>
                <a:gd name="T24" fmla="*/ 1 w 2177"/>
                <a:gd name="T25" fmla="*/ 1 h 1298"/>
                <a:gd name="T26" fmla="*/ 1 w 2177"/>
                <a:gd name="T27" fmla="*/ 1 h 1298"/>
                <a:gd name="T28" fmla="*/ 1 w 2177"/>
                <a:gd name="T29" fmla="*/ 1 h 1298"/>
                <a:gd name="T30" fmla="*/ 1 w 2177"/>
                <a:gd name="T31" fmla="*/ 1 h 1298"/>
                <a:gd name="T32" fmla="*/ 1 w 2177"/>
                <a:gd name="T33" fmla="*/ 1 h 1298"/>
                <a:gd name="T34" fmla="*/ 0 w 2177"/>
                <a:gd name="T35" fmla="*/ 1 h 1298"/>
                <a:gd name="T36" fmla="*/ 1 w 2177"/>
                <a:gd name="T37" fmla="*/ 1 h 1298"/>
                <a:gd name="T38" fmla="*/ 1 w 2177"/>
                <a:gd name="T39" fmla="*/ 1 h 1298"/>
                <a:gd name="T40" fmla="*/ 1 w 2177"/>
                <a:gd name="T41" fmla="*/ 1 h 1298"/>
                <a:gd name="T42" fmla="*/ 1 w 2177"/>
                <a:gd name="T43" fmla="*/ 1 h 1298"/>
                <a:gd name="T44" fmla="*/ 1 w 2177"/>
                <a:gd name="T45" fmla="*/ 1 h 1298"/>
                <a:gd name="T46" fmla="*/ 1 w 2177"/>
                <a:gd name="T47" fmla="*/ 1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2" name="Freeform 12">
              <a:extLst>
                <a:ext uri="{FF2B5EF4-FFF2-40B4-BE49-F238E27FC236}">
                  <a16:creationId xmlns:a16="http://schemas.microsoft.com/office/drawing/2014/main" id="{EC135FD1-DE3E-144F-609A-ED9B18FB02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1 h 258"/>
                <a:gd name="T2" fmla="*/ 0 w 143"/>
                <a:gd name="T3" fmla="*/ 0 h 258"/>
                <a:gd name="T4" fmla="*/ 0 w 143"/>
                <a:gd name="T5" fmla="*/ 1 h 258"/>
                <a:gd name="T6" fmla="*/ 0 w 143"/>
                <a:gd name="T7" fmla="*/ 1 h 258"/>
                <a:gd name="T8" fmla="*/ 0 w 143"/>
                <a:gd name="T9" fmla="*/ 1 h 258"/>
                <a:gd name="T10" fmla="*/ 0 w 143"/>
                <a:gd name="T11" fmla="*/ 1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3" name="Freeform 13">
              <a:extLst>
                <a:ext uri="{FF2B5EF4-FFF2-40B4-BE49-F238E27FC236}">
                  <a16:creationId xmlns:a16="http://schemas.microsoft.com/office/drawing/2014/main" id="{CDBA41DA-BC82-4D37-7AC1-F68D56BF62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0 w 1586"/>
                <a:gd name="T1" fmla="*/ 0 h 821"/>
                <a:gd name="T2" fmla="*/ 0 w 1586"/>
                <a:gd name="T3" fmla="*/ 0 h 821"/>
                <a:gd name="T4" fmla="*/ 0 w 1586"/>
                <a:gd name="T5" fmla="*/ 0 h 821"/>
                <a:gd name="T6" fmla="*/ 0 w 1586"/>
                <a:gd name="T7" fmla="*/ 0 h 821"/>
                <a:gd name="T8" fmla="*/ 0 w 1586"/>
                <a:gd name="T9" fmla="*/ 0 h 821"/>
                <a:gd name="T10" fmla="*/ 0 w 1586"/>
                <a:gd name="T11" fmla="*/ 0 h 821"/>
                <a:gd name="T12" fmla="*/ 0 w 1586"/>
                <a:gd name="T13" fmla="*/ 0 h 821"/>
                <a:gd name="T14" fmla="*/ 0 w 1586"/>
                <a:gd name="T15" fmla="*/ 0 h 821"/>
                <a:gd name="T16" fmla="*/ 0 w 1586"/>
                <a:gd name="T17" fmla="*/ 0 h 821"/>
                <a:gd name="T18" fmla="*/ 0 w 1586"/>
                <a:gd name="T19" fmla="*/ 0 h 821"/>
                <a:gd name="T20" fmla="*/ 0 w 1586"/>
                <a:gd name="T21" fmla="*/ 0 h 821"/>
                <a:gd name="T22" fmla="*/ 0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4" name="Freeform 14">
              <a:extLst>
                <a:ext uri="{FF2B5EF4-FFF2-40B4-BE49-F238E27FC236}">
                  <a16:creationId xmlns:a16="http://schemas.microsoft.com/office/drawing/2014/main" id="{5215C2C3-21EA-D9E0-4056-8B17B47268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 h 747"/>
                <a:gd name="T2" fmla="*/ 1 w 1049"/>
                <a:gd name="T3" fmla="*/ 1 h 747"/>
                <a:gd name="T4" fmla="*/ 1 w 1049"/>
                <a:gd name="T5" fmla="*/ 1 h 747"/>
                <a:gd name="T6" fmla="*/ 1 w 1049"/>
                <a:gd name="T7" fmla="*/ 1 h 747"/>
                <a:gd name="T8" fmla="*/ 1 w 1049"/>
                <a:gd name="T9" fmla="*/ 0 h 747"/>
                <a:gd name="T10" fmla="*/ 0 w 1049"/>
                <a:gd name="T11" fmla="*/ 1 h 747"/>
                <a:gd name="T12" fmla="*/ 0 w 1049"/>
                <a:gd name="T13" fmla="*/ 1 h 747"/>
                <a:gd name="T14" fmla="*/ 0 w 1049"/>
                <a:gd name="T15" fmla="*/ 1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5" name="Freeform 15">
              <a:extLst>
                <a:ext uri="{FF2B5EF4-FFF2-40B4-BE49-F238E27FC236}">
                  <a16:creationId xmlns:a16="http://schemas.microsoft.com/office/drawing/2014/main" id="{54393758-8004-EEE9-4BB0-E46610B40D7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 h 241"/>
                <a:gd name="T2" fmla="*/ 0 w 272"/>
                <a:gd name="T3" fmla="*/ 0 h 241"/>
                <a:gd name="T4" fmla="*/ 0 w 272"/>
                <a:gd name="T5" fmla="*/ 1 h 241"/>
                <a:gd name="T6" fmla="*/ 0 w 272"/>
                <a:gd name="T7" fmla="*/ 1 h 241"/>
                <a:gd name="T8" fmla="*/ 0 w 272"/>
                <a:gd name="T9" fmla="*/ 1 h 241"/>
                <a:gd name="T10" fmla="*/ 0 w 272"/>
                <a:gd name="T11" fmla="*/ 1 h 241"/>
                <a:gd name="T12" fmla="*/ 0 w 272"/>
                <a:gd name="T13" fmla="*/ 1 h 241"/>
                <a:gd name="T14" fmla="*/ 0 w 272"/>
                <a:gd name="T15" fmla="*/ 1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6" name="Freeform 16">
              <a:extLst>
                <a:ext uri="{FF2B5EF4-FFF2-40B4-BE49-F238E27FC236}">
                  <a16:creationId xmlns:a16="http://schemas.microsoft.com/office/drawing/2014/main" id="{A67D04CA-6626-C355-8D7A-5BAF2E0040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1 w 152"/>
                <a:gd name="T1" fmla="*/ 1 h 224"/>
                <a:gd name="T2" fmla="*/ 1 w 152"/>
                <a:gd name="T3" fmla="*/ 1 h 224"/>
                <a:gd name="T4" fmla="*/ 0 w 152"/>
                <a:gd name="T5" fmla="*/ 1 h 224"/>
                <a:gd name="T6" fmla="*/ 1 w 152"/>
                <a:gd name="T7" fmla="*/ 0 h 224"/>
                <a:gd name="T8" fmla="*/ 1 w 152"/>
                <a:gd name="T9" fmla="*/ 1 h 224"/>
                <a:gd name="T10" fmla="*/ 1 w 152"/>
                <a:gd name="T11" fmla="*/ 1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7" name="Freeform 17">
              <a:extLst>
                <a:ext uri="{FF2B5EF4-FFF2-40B4-BE49-F238E27FC236}">
                  <a16:creationId xmlns:a16="http://schemas.microsoft.com/office/drawing/2014/main" id="{6EBA43E6-9ABB-C938-95E2-FCCB26B708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1 h 764"/>
                <a:gd name="T2" fmla="*/ 1 w 386"/>
                <a:gd name="T3" fmla="*/ 0 h 764"/>
                <a:gd name="T4" fmla="*/ 1 w 386"/>
                <a:gd name="T5" fmla="*/ 1 h 764"/>
                <a:gd name="T6" fmla="*/ 1 w 386"/>
                <a:gd name="T7" fmla="*/ 1 h 764"/>
                <a:gd name="T8" fmla="*/ 1 w 386"/>
                <a:gd name="T9" fmla="*/ 1 h 764"/>
                <a:gd name="T10" fmla="*/ 1 w 386"/>
                <a:gd name="T11" fmla="*/ 1 h 764"/>
                <a:gd name="T12" fmla="*/ 0 w 386"/>
                <a:gd name="T13" fmla="*/ 1 h 764"/>
                <a:gd name="T14" fmla="*/ 0 w 386"/>
                <a:gd name="T15" fmla="*/ 1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8" name="Freeform 18">
              <a:extLst>
                <a:ext uri="{FF2B5EF4-FFF2-40B4-BE49-F238E27FC236}">
                  <a16:creationId xmlns:a16="http://schemas.microsoft.com/office/drawing/2014/main" id="{26D22F0E-8E53-4E44-3B57-2BCED54675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1 w 728"/>
                <a:gd name="T1" fmla="*/ 0 h 348"/>
                <a:gd name="T2" fmla="*/ 0 w 728"/>
                <a:gd name="T3" fmla="*/ 1 h 348"/>
                <a:gd name="T4" fmla="*/ 1 w 728"/>
                <a:gd name="T5" fmla="*/ 1 h 348"/>
                <a:gd name="T6" fmla="*/ 1 w 728"/>
                <a:gd name="T7" fmla="*/ 1 h 348"/>
                <a:gd name="T8" fmla="*/ 1 w 728"/>
                <a:gd name="T9" fmla="*/ 1 h 348"/>
                <a:gd name="T10" fmla="*/ 1 w 728"/>
                <a:gd name="T11" fmla="*/ 0 h 348"/>
                <a:gd name="T12" fmla="*/ 1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9" name="Freeform 19">
              <a:extLst>
                <a:ext uri="{FF2B5EF4-FFF2-40B4-BE49-F238E27FC236}">
                  <a16:creationId xmlns:a16="http://schemas.microsoft.com/office/drawing/2014/main" id="{35AAE9BA-C1CA-E7EC-688B-78D96219F0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1 w 312"/>
                <a:gd name="T1" fmla="*/ 0 h 135"/>
                <a:gd name="T2" fmla="*/ 0 w 312"/>
                <a:gd name="T3" fmla="*/ 0 h 135"/>
                <a:gd name="T4" fmla="*/ 1 w 312"/>
                <a:gd name="T5" fmla="*/ 0 h 135"/>
                <a:gd name="T6" fmla="*/ 1 w 312"/>
                <a:gd name="T7" fmla="*/ 0 h 135"/>
                <a:gd name="T8" fmla="*/ 1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60" name="Group 20">
              <a:extLst>
                <a:ext uri="{FF2B5EF4-FFF2-40B4-BE49-F238E27FC236}">
                  <a16:creationId xmlns:a16="http://schemas.microsoft.com/office/drawing/2014/main" id="{D5581518-D3D9-5951-F1ED-78A61C014BF6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>
                <a:extLst>
                  <a:ext uri="{FF2B5EF4-FFF2-40B4-BE49-F238E27FC236}">
                    <a16:creationId xmlns:a16="http://schemas.microsoft.com/office/drawing/2014/main" id="{B99175D6-E502-668B-0804-3155244BF3FC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>
                  <a:extLst>
                    <a:ext uri="{FF2B5EF4-FFF2-40B4-BE49-F238E27FC236}">
                      <a16:creationId xmlns:a16="http://schemas.microsoft.com/office/drawing/2014/main" id="{A874812C-23DE-ABED-BD39-C12F1B3BED39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0 h 175"/>
                    <a:gd name="T2" fmla="*/ 1 w 313"/>
                    <a:gd name="T3" fmla="*/ 0 h 175"/>
                    <a:gd name="T4" fmla="*/ 1 w 313"/>
                    <a:gd name="T5" fmla="*/ 0 h 175"/>
                    <a:gd name="T6" fmla="*/ 1 w 313"/>
                    <a:gd name="T7" fmla="*/ 0 h 175"/>
                    <a:gd name="T8" fmla="*/ 1 w 313"/>
                    <a:gd name="T9" fmla="*/ 0 h 175"/>
                    <a:gd name="T10" fmla="*/ 1 w 313"/>
                    <a:gd name="T11" fmla="*/ 0 h 175"/>
                    <a:gd name="T12" fmla="*/ 1 w 313"/>
                    <a:gd name="T13" fmla="*/ 0 h 175"/>
                    <a:gd name="T14" fmla="*/ 1 w 313"/>
                    <a:gd name="T15" fmla="*/ 0 h 175"/>
                    <a:gd name="T16" fmla="*/ 0 w 313"/>
                    <a:gd name="T17" fmla="*/ 0 h 175"/>
                    <a:gd name="T18" fmla="*/ 0 w 313"/>
                    <a:gd name="T19" fmla="*/ 0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5" name="Freeform 23">
                  <a:extLst>
                    <a:ext uri="{FF2B5EF4-FFF2-40B4-BE49-F238E27FC236}">
                      <a16:creationId xmlns:a16="http://schemas.microsoft.com/office/drawing/2014/main" id="{1C4547C6-6D13-6FFD-842B-C6DE66D1F006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1 h 266"/>
                    <a:gd name="T2" fmla="*/ 1 w 230"/>
                    <a:gd name="T3" fmla="*/ 1 h 266"/>
                    <a:gd name="T4" fmla="*/ 1 w 230"/>
                    <a:gd name="T5" fmla="*/ 1 h 266"/>
                    <a:gd name="T6" fmla="*/ 1 w 230"/>
                    <a:gd name="T7" fmla="*/ 1 h 266"/>
                    <a:gd name="T8" fmla="*/ 1 w 230"/>
                    <a:gd name="T9" fmla="*/ 0 h 266"/>
                    <a:gd name="T10" fmla="*/ 1 w 230"/>
                    <a:gd name="T11" fmla="*/ 1 h 266"/>
                    <a:gd name="T12" fmla="*/ 1 w 230"/>
                    <a:gd name="T13" fmla="*/ 1 h 266"/>
                    <a:gd name="T14" fmla="*/ 0 w 230"/>
                    <a:gd name="T15" fmla="*/ 1 h 266"/>
                    <a:gd name="T16" fmla="*/ 0 w 230"/>
                    <a:gd name="T17" fmla="*/ 1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6" name="Freeform 24">
                  <a:extLst>
                    <a:ext uri="{FF2B5EF4-FFF2-40B4-BE49-F238E27FC236}">
                      <a16:creationId xmlns:a16="http://schemas.microsoft.com/office/drawing/2014/main" id="{794796EB-17E3-8C94-439D-04DC6167FBCB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 h 234"/>
                    <a:gd name="T2" fmla="*/ 0 w 87"/>
                    <a:gd name="T3" fmla="*/ 1 h 234"/>
                    <a:gd name="T4" fmla="*/ 0 w 87"/>
                    <a:gd name="T5" fmla="*/ 1 h 234"/>
                    <a:gd name="T6" fmla="*/ 0 w 87"/>
                    <a:gd name="T7" fmla="*/ 1 h 234"/>
                    <a:gd name="T8" fmla="*/ 0 w 87"/>
                    <a:gd name="T9" fmla="*/ 1 h 234"/>
                    <a:gd name="T10" fmla="*/ 0 w 87"/>
                    <a:gd name="T11" fmla="*/ 1 h 234"/>
                    <a:gd name="T12" fmla="*/ 0 w 87"/>
                    <a:gd name="T13" fmla="*/ 0 h 234"/>
                    <a:gd name="T14" fmla="*/ 0 w 87"/>
                    <a:gd name="T15" fmla="*/ 1 h 234"/>
                    <a:gd name="T16" fmla="*/ 0 w 87"/>
                    <a:gd name="T17" fmla="*/ 1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62" name="Freeform 25">
                <a:extLst>
                  <a:ext uri="{FF2B5EF4-FFF2-40B4-BE49-F238E27FC236}">
                    <a16:creationId xmlns:a16="http://schemas.microsoft.com/office/drawing/2014/main" id="{05DD4787-8779-426E-7D73-9CF4BDA26A9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1 w 1190"/>
                  <a:gd name="T1" fmla="*/ 0 h 500"/>
                  <a:gd name="T2" fmla="*/ 1 w 1190"/>
                  <a:gd name="T3" fmla="*/ 1 h 500"/>
                  <a:gd name="T4" fmla="*/ 1 w 1190"/>
                  <a:gd name="T5" fmla="*/ 1 h 500"/>
                  <a:gd name="T6" fmla="*/ 0 w 1190"/>
                  <a:gd name="T7" fmla="*/ 1 h 500"/>
                  <a:gd name="T8" fmla="*/ 1 w 1190"/>
                  <a:gd name="T9" fmla="*/ 0 h 500"/>
                  <a:gd name="T10" fmla="*/ 1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3" name="Freeform 26">
                <a:extLst>
                  <a:ext uri="{FF2B5EF4-FFF2-40B4-BE49-F238E27FC236}">
                    <a16:creationId xmlns:a16="http://schemas.microsoft.com/office/drawing/2014/main" id="{27B07845-4260-536A-E9D7-54A9286F650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0 w 489"/>
                  <a:gd name="T1" fmla="*/ 1 h 296"/>
                  <a:gd name="T2" fmla="*/ 0 w 489"/>
                  <a:gd name="T3" fmla="*/ 1 h 296"/>
                  <a:gd name="T4" fmla="*/ 0 w 489"/>
                  <a:gd name="T5" fmla="*/ 1 h 296"/>
                  <a:gd name="T6" fmla="*/ 0 w 489"/>
                  <a:gd name="T7" fmla="*/ 1 h 296"/>
                  <a:gd name="T8" fmla="*/ 0 w 489"/>
                  <a:gd name="T9" fmla="*/ 1 h 296"/>
                  <a:gd name="T10" fmla="*/ 0 w 489"/>
                  <a:gd name="T11" fmla="*/ 1 h 296"/>
                  <a:gd name="T12" fmla="*/ 0 w 489"/>
                  <a:gd name="T13" fmla="*/ 1 h 296"/>
                  <a:gd name="T14" fmla="*/ 0 w 489"/>
                  <a:gd name="T15" fmla="*/ 1 h 296"/>
                  <a:gd name="T16" fmla="*/ 0 w 489"/>
                  <a:gd name="T17" fmla="*/ 1 h 296"/>
                  <a:gd name="T18" fmla="*/ 0 w 489"/>
                  <a:gd name="T19" fmla="*/ 1 h 296"/>
                  <a:gd name="T20" fmla="*/ 0 w 489"/>
                  <a:gd name="T21" fmla="*/ 1 h 296"/>
                  <a:gd name="T22" fmla="*/ 0 w 489"/>
                  <a:gd name="T23" fmla="*/ 1 h 296"/>
                  <a:gd name="T24" fmla="*/ 0 w 489"/>
                  <a:gd name="T25" fmla="*/ 1 h 296"/>
                  <a:gd name="T26" fmla="*/ 0 w 489"/>
                  <a:gd name="T27" fmla="*/ 0 h 296"/>
                  <a:gd name="T28" fmla="*/ 0 w 489"/>
                  <a:gd name="T29" fmla="*/ 1 h 296"/>
                  <a:gd name="T30" fmla="*/ 0 w 489"/>
                  <a:gd name="T31" fmla="*/ 1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4" name="Freeform 27">
                <a:extLst>
                  <a:ext uri="{FF2B5EF4-FFF2-40B4-BE49-F238E27FC236}">
                    <a16:creationId xmlns:a16="http://schemas.microsoft.com/office/drawing/2014/main" id="{291389CF-FDED-6B13-49DB-C2283A1B13F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 w 213"/>
                  <a:gd name="T1" fmla="*/ 0 h 478"/>
                  <a:gd name="T2" fmla="*/ 1 w 213"/>
                  <a:gd name="T3" fmla="*/ 0 h 478"/>
                  <a:gd name="T4" fmla="*/ 1 w 213"/>
                  <a:gd name="T5" fmla="*/ 0 h 478"/>
                  <a:gd name="T6" fmla="*/ 1 w 213"/>
                  <a:gd name="T7" fmla="*/ 0 h 478"/>
                  <a:gd name="T8" fmla="*/ 1 w 213"/>
                  <a:gd name="T9" fmla="*/ 0 h 478"/>
                  <a:gd name="T10" fmla="*/ 1 w 213"/>
                  <a:gd name="T11" fmla="*/ 0 h 478"/>
                  <a:gd name="T12" fmla="*/ 1 w 213"/>
                  <a:gd name="T13" fmla="*/ 0 h 478"/>
                  <a:gd name="T14" fmla="*/ 0 w 213"/>
                  <a:gd name="T15" fmla="*/ 0 h 478"/>
                  <a:gd name="T16" fmla="*/ 1 w 213"/>
                  <a:gd name="T17" fmla="*/ 0 h 478"/>
                  <a:gd name="T18" fmla="*/ 1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65" name="Group 28">
                <a:extLst>
                  <a:ext uri="{FF2B5EF4-FFF2-40B4-BE49-F238E27FC236}">
                    <a16:creationId xmlns:a16="http://schemas.microsoft.com/office/drawing/2014/main" id="{C3E8DD30-C66B-F98F-28B0-8E0A2F258364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>
                  <a:extLst>
                    <a:ext uri="{FF2B5EF4-FFF2-40B4-BE49-F238E27FC236}">
                      <a16:creationId xmlns:a16="http://schemas.microsoft.com/office/drawing/2014/main" id="{111379AB-69A4-6F32-376C-5B5CE9B7A2FB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1 w 150"/>
                    <a:gd name="T1" fmla="*/ 0 h 173"/>
                    <a:gd name="T2" fmla="*/ 1 w 150"/>
                    <a:gd name="T3" fmla="*/ 1 h 173"/>
                    <a:gd name="T4" fmla="*/ 0 w 150"/>
                    <a:gd name="T5" fmla="*/ 1 h 173"/>
                    <a:gd name="T6" fmla="*/ 1 w 150"/>
                    <a:gd name="T7" fmla="*/ 1 h 173"/>
                    <a:gd name="T8" fmla="*/ 1 w 150"/>
                    <a:gd name="T9" fmla="*/ 1 h 173"/>
                    <a:gd name="T10" fmla="*/ 1 w 150"/>
                    <a:gd name="T11" fmla="*/ 1 h 173"/>
                    <a:gd name="T12" fmla="*/ 1 w 150"/>
                    <a:gd name="T13" fmla="*/ 0 h 173"/>
                    <a:gd name="T14" fmla="*/ 1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7" name="Freeform 30">
                  <a:extLst>
                    <a:ext uri="{FF2B5EF4-FFF2-40B4-BE49-F238E27FC236}">
                      <a16:creationId xmlns:a16="http://schemas.microsoft.com/office/drawing/2014/main" id="{15760217-852D-B56E-FD9B-5601075B0E07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1 w 1684"/>
                    <a:gd name="T1" fmla="*/ 0 h 880"/>
                    <a:gd name="T2" fmla="*/ 1 w 1684"/>
                    <a:gd name="T3" fmla="*/ 1 h 880"/>
                    <a:gd name="T4" fmla="*/ 0 w 1684"/>
                    <a:gd name="T5" fmla="*/ 1 h 880"/>
                    <a:gd name="T6" fmla="*/ 1 w 1684"/>
                    <a:gd name="T7" fmla="*/ 1 h 880"/>
                    <a:gd name="T8" fmla="*/ 1 w 1684"/>
                    <a:gd name="T9" fmla="*/ 1 h 880"/>
                    <a:gd name="T10" fmla="*/ 1 w 1684"/>
                    <a:gd name="T11" fmla="*/ 1 h 880"/>
                    <a:gd name="T12" fmla="*/ 1 w 1684"/>
                    <a:gd name="T13" fmla="*/ 1 h 880"/>
                    <a:gd name="T14" fmla="*/ 1 w 1684"/>
                    <a:gd name="T15" fmla="*/ 1 h 880"/>
                    <a:gd name="T16" fmla="*/ 1 w 1684"/>
                    <a:gd name="T17" fmla="*/ 1 h 880"/>
                    <a:gd name="T18" fmla="*/ 1 w 1684"/>
                    <a:gd name="T19" fmla="*/ 1 h 880"/>
                    <a:gd name="T20" fmla="*/ 1 w 1684"/>
                    <a:gd name="T21" fmla="*/ 1 h 880"/>
                    <a:gd name="T22" fmla="*/ 1 w 1684"/>
                    <a:gd name="T23" fmla="*/ 1 h 880"/>
                    <a:gd name="T24" fmla="*/ 1 w 1684"/>
                    <a:gd name="T25" fmla="*/ 1 h 880"/>
                    <a:gd name="T26" fmla="*/ 1 w 1684"/>
                    <a:gd name="T27" fmla="*/ 1 h 880"/>
                    <a:gd name="T28" fmla="*/ 1 w 1684"/>
                    <a:gd name="T29" fmla="*/ 1 h 880"/>
                    <a:gd name="T30" fmla="*/ 1 w 1684"/>
                    <a:gd name="T31" fmla="*/ 1 h 880"/>
                    <a:gd name="T32" fmla="*/ 1 w 1684"/>
                    <a:gd name="T33" fmla="*/ 1 h 880"/>
                    <a:gd name="T34" fmla="*/ 1 w 1684"/>
                    <a:gd name="T35" fmla="*/ 1 h 880"/>
                    <a:gd name="T36" fmla="*/ 1 w 1684"/>
                    <a:gd name="T37" fmla="*/ 1 h 880"/>
                    <a:gd name="T38" fmla="*/ 1 w 1684"/>
                    <a:gd name="T39" fmla="*/ 1 h 880"/>
                    <a:gd name="T40" fmla="*/ 1 w 1684"/>
                    <a:gd name="T41" fmla="*/ 1 h 880"/>
                    <a:gd name="T42" fmla="*/ 1 w 1684"/>
                    <a:gd name="T43" fmla="*/ 1 h 880"/>
                    <a:gd name="T44" fmla="*/ 1 w 1684"/>
                    <a:gd name="T45" fmla="*/ 1 h 880"/>
                    <a:gd name="T46" fmla="*/ 1 w 1684"/>
                    <a:gd name="T47" fmla="*/ 0 h 880"/>
                    <a:gd name="T48" fmla="*/ 1 w 1684"/>
                    <a:gd name="T49" fmla="*/ 0 h 880"/>
                    <a:gd name="T50" fmla="*/ 1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8" name="Freeform 31">
                  <a:extLst>
                    <a:ext uri="{FF2B5EF4-FFF2-40B4-BE49-F238E27FC236}">
                      <a16:creationId xmlns:a16="http://schemas.microsoft.com/office/drawing/2014/main" id="{01F276BC-C485-368D-D1B7-60EB273E3C41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1 w 160"/>
                    <a:gd name="T1" fmla="*/ 0 h 335"/>
                    <a:gd name="T2" fmla="*/ 1 w 160"/>
                    <a:gd name="T3" fmla="*/ 0 h 335"/>
                    <a:gd name="T4" fmla="*/ 0 w 160"/>
                    <a:gd name="T5" fmla="*/ 0 h 335"/>
                    <a:gd name="T6" fmla="*/ 1 w 160"/>
                    <a:gd name="T7" fmla="*/ 0 h 335"/>
                    <a:gd name="T8" fmla="*/ 1 w 160"/>
                    <a:gd name="T9" fmla="*/ 0 h 335"/>
                    <a:gd name="T10" fmla="*/ 1 w 160"/>
                    <a:gd name="T11" fmla="*/ 0 h 335"/>
                    <a:gd name="T12" fmla="*/ 1 w 160"/>
                    <a:gd name="T13" fmla="*/ 0 h 335"/>
                    <a:gd name="T14" fmla="*/ 1 w 160"/>
                    <a:gd name="T15" fmla="*/ 0 h 335"/>
                    <a:gd name="T16" fmla="*/ 1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9" name="Freeform 32">
                  <a:extLst>
                    <a:ext uri="{FF2B5EF4-FFF2-40B4-BE49-F238E27FC236}">
                      <a16:creationId xmlns:a16="http://schemas.microsoft.com/office/drawing/2014/main" id="{7CC4B334-26D6-27B0-35DE-B3323693392B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1 w 642"/>
                    <a:gd name="T1" fmla="*/ 1 h 1188"/>
                    <a:gd name="T2" fmla="*/ 0 w 642"/>
                    <a:gd name="T3" fmla="*/ 1 h 1188"/>
                    <a:gd name="T4" fmla="*/ 1 w 642"/>
                    <a:gd name="T5" fmla="*/ 1 h 1188"/>
                    <a:gd name="T6" fmla="*/ 1 w 642"/>
                    <a:gd name="T7" fmla="*/ 0 h 1188"/>
                    <a:gd name="T8" fmla="*/ 1 w 642"/>
                    <a:gd name="T9" fmla="*/ 1 h 1188"/>
                    <a:gd name="T10" fmla="*/ 1 w 642"/>
                    <a:gd name="T11" fmla="*/ 1 h 1188"/>
                    <a:gd name="T12" fmla="*/ 1 w 642"/>
                    <a:gd name="T13" fmla="*/ 1 h 1188"/>
                    <a:gd name="T14" fmla="*/ 1 w 642"/>
                    <a:gd name="T15" fmla="*/ 1 h 1188"/>
                    <a:gd name="T16" fmla="*/ 1 w 642"/>
                    <a:gd name="T17" fmla="*/ 1 h 1188"/>
                    <a:gd name="T18" fmla="*/ 1 w 642"/>
                    <a:gd name="T19" fmla="*/ 1 h 1188"/>
                    <a:gd name="T20" fmla="*/ 1 w 642"/>
                    <a:gd name="T21" fmla="*/ 1 h 1188"/>
                    <a:gd name="T22" fmla="*/ 1 w 642"/>
                    <a:gd name="T23" fmla="*/ 1 h 1188"/>
                    <a:gd name="T24" fmla="*/ 1 w 642"/>
                    <a:gd name="T25" fmla="*/ 1 h 1188"/>
                    <a:gd name="T26" fmla="*/ 1 w 642"/>
                    <a:gd name="T27" fmla="*/ 1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0" name="Freeform 33">
                  <a:extLst>
                    <a:ext uri="{FF2B5EF4-FFF2-40B4-BE49-F238E27FC236}">
                      <a16:creationId xmlns:a16="http://schemas.microsoft.com/office/drawing/2014/main" id="{2370ADEC-A34C-9E74-A350-CF2CD50573BF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 h 504"/>
                    <a:gd name="T2" fmla="*/ 1 w 192"/>
                    <a:gd name="T3" fmla="*/ 1 h 504"/>
                    <a:gd name="T4" fmla="*/ 1 w 192"/>
                    <a:gd name="T5" fmla="*/ 1 h 504"/>
                    <a:gd name="T6" fmla="*/ 1 w 192"/>
                    <a:gd name="T7" fmla="*/ 1 h 504"/>
                    <a:gd name="T8" fmla="*/ 1 w 192"/>
                    <a:gd name="T9" fmla="*/ 1 h 504"/>
                    <a:gd name="T10" fmla="*/ 1 w 192"/>
                    <a:gd name="T11" fmla="*/ 1 h 504"/>
                    <a:gd name="T12" fmla="*/ 1 w 192"/>
                    <a:gd name="T13" fmla="*/ 1 h 504"/>
                    <a:gd name="T14" fmla="*/ 1 w 192"/>
                    <a:gd name="T15" fmla="*/ 1 h 504"/>
                    <a:gd name="T16" fmla="*/ 1 w 192"/>
                    <a:gd name="T17" fmla="*/ 0 h 504"/>
                    <a:gd name="T18" fmla="*/ 0 w 192"/>
                    <a:gd name="T19" fmla="*/ 1 h 504"/>
                    <a:gd name="T20" fmla="*/ 0 w 192"/>
                    <a:gd name="T21" fmla="*/ 1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1" name="Freeform 34">
                  <a:extLst>
                    <a:ext uri="{FF2B5EF4-FFF2-40B4-BE49-F238E27FC236}">
                      <a16:creationId xmlns:a16="http://schemas.microsoft.com/office/drawing/2014/main" id="{04EFFCDE-E132-634A-0536-F5D407687CF7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 w 390"/>
                    <a:gd name="T1" fmla="*/ 0 h 269"/>
                    <a:gd name="T2" fmla="*/ 1 w 390"/>
                    <a:gd name="T3" fmla="*/ 1 h 269"/>
                    <a:gd name="T4" fmla="*/ 1 w 390"/>
                    <a:gd name="T5" fmla="*/ 1 h 269"/>
                    <a:gd name="T6" fmla="*/ 0 w 390"/>
                    <a:gd name="T7" fmla="*/ 1 h 269"/>
                    <a:gd name="T8" fmla="*/ 0 w 390"/>
                    <a:gd name="T9" fmla="*/ 1 h 269"/>
                    <a:gd name="T10" fmla="*/ 1 w 390"/>
                    <a:gd name="T11" fmla="*/ 1 h 269"/>
                    <a:gd name="T12" fmla="*/ 1 w 390"/>
                    <a:gd name="T13" fmla="*/ 1 h 269"/>
                    <a:gd name="T14" fmla="*/ 1 w 390"/>
                    <a:gd name="T15" fmla="*/ 1 h 269"/>
                    <a:gd name="T16" fmla="*/ 1 w 390"/>
                    <a:gd name="T17" fmla="*/ 1 h 269"/>
                    <a:gd name="T18" fmla="*/ 1 w 390"/>
                    <a:gd name="T19" fmla="*/ 1 h 269"/>
                    <a:gd name="T20" fmla="*/ 1 w 390"/>
                    <a:gd name="T21" fmla="*/ 1 h 269"/>
                    <a:gd name="T22" fmla="*/ 1 w 390"/>
                    <a:gd name="T23" fmla="*/ 0 h 269"/>
                    <a:gd name="T24" fmla="*/ 1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2" name="Freeform 35">
                  <a:extLst>
                    <a:ext uri="{FF2B5EF4-FFF2-40B4-BE49-F238E27FC236}">
                      <a16:creationId xmlns:a16="http://schemas.microsoft.com/office/drawing/2014/main" id="{837C9DE5-F70F-B412-8A30-6A4F8A873AE2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1 h 424"/>
                    <a:gd name="T2" fmla="*/ 1 w 941"/>
                    <a:gd name="T3" fmla="*/ 0 h 424"/>
                    <a:gd name="T4" fmla="*/ 1 w 941"/>
                    <a:gd name="T5" fmla="*/ 1 h 424"/>
                    <a:gd name="T6" fmla="*/ 1 w 941"/>
                    <a:gd name="T7" fmla="*/ 1 h 424"/>
                    <a:gd name="T8" fmla="*/ 1 w 941"/>
                    <a:gd name="T9" fmla="*/ 1 h 424"/>
                    <a:gd name="T10" fmla="*/ 1 w 941"/>
                    <a:gd name="T11" fmla="*/ 1 h 424"/>
                    <a:gd name="T12" fmla="*/ 1 w 941"/>
                    <a:gd name="T13" fmla="*/ 1 h 424"/>
                    <a:gd name="T14" fmla="*/ 1 w 941"/>
                    <a:gd name="T15" fmla="*/ 1 h 424"/>
                    <a:gd name="T16" fmla="*/ 1 w 941"/>
                    <a:gd name="T17" fmla="*/ 1 h 424"/>
                    <a:gd name="T18" fmla="*/ 1 w 941"/>
                    <a:gd name="T19" fmla="*/ 1 h 424"/>
                    <a:gd name="T20" fmla="*/ 0 w 941"/>
                    <a:gd name="T21" fmla="*/ 1 h 424"/>
                    <a:gd name="T22" fmla="*/ 0 w 941"/>
                    <a:gd name="T23" fmla="*/ 1 h 424"/>
                    <a:gd name="T24" fmla="*/ 0 w 941"/>
                    <a:gd name="T25" fmla="*/ 1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3" name="Freeform 36">
                  <a:extLst>
                    <a:ext uri="{FF2B5EF4-FFF2-40B4-BE49-F238E27FC236}">
                      <a16:creationId xmlns:a16="http://schemas.microsoft.com/office/drawing/2014/main" id="{C78E3CFE-4483-1E8F-0452-8E39C12EFB32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0 h 173"/>
                    <a:gd name="T2" fmla="*/ 1 w 488"/>
                    <a:gd name="T3" fmla="*/ 0 h 173"/>
                    <a:gd name="T4" fmla="*/ 1 w 488"/>
                    <a:gd name="T5" fmla="*/ 0 h 173"/>
                    <a:gd name="T6" fmla="*/ 1 w 488"/>
                    <a:gd name="T7" fmla="*/ 0 h 173"/>
                    <a:gd name="T8" fmla="*/ 1 w 488"/>
                    <a:gd name="T9" fmla="*/ 0 h 173"/>
                    <a:gd name="T10" fmla="*/ 1 w 488"/>
                    <a:gd name="T11" fmla="*/ 0 h 173"/>
                    <a:gd name="T12" fmla="*/ 1 w 488"/>
                    <a:gd name="T13" fmla="*/ 0 h 173"/>
                    <a:gd name="T14" fmla="*/ 1 w 488"/>
                    <a:gd name="T15" fmla="*/ 0 h 173"/>
                    <a:gd name="T16" fmla="*/ 1 w 488"/>
                    <a:gd name="T17" fmla="*/ 0 h 173"/>
                    <a:gd name="T18" fmla="*/ 1 w 488"/>
                    <a:gd name="T19" fmla="*/ 0 h 173"/>
                    <a:gd name="T20" fmla="*/ 1 w 488"/>
                    <a:gd name="T21" fmla="*/ 0 h 173"/>
                    <a:gd name="T22" fmla="*/ 1 w 488"/>
                    <a:gd name="T23" fmla="*/ 0 h 173"/>
                    <a:gd name="T24" fmla="*/ 1 w 488"/>
                    <a:gd name="T25" fmla="*/ 0 h 173"/>
                    <a:gd name="T26" fmla="*/ 1 w 488"/>
                    <a:gd name="T27" fmla="*/ 0 h 173"/>
                    <a:gd name="T28" fmla="*/ 0 w 488"/>
                    <a:gd name="T29" fmla="*/ 0 h 173"/>
                    <a:gd name="T30" fmla="*/ 0 w 488"/>
                    <a:gd name="T31" fmla="*/ 0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035" name="Group 37">
            <a:extLst>
              <a:ext uri="{FF2B5EF4-FFF2-40B4-BE49-F238E27FC236}">
                <a16:creationId xmlns:a16="http://schemas.microsoft.com/office/drawing/2014/main" id="{4AA80DCC-1C81-B671-0EBD-3C407CAC0B7B}"/>
              </a:ext>
            </a:extLst>
          </p:cNvPr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049" name="Freeform 38">
              <a:extLst>
                <a:ext uri="{FF2B5EF4-FFF2-40B4-BE49-F238E27FC236}">
                  <a16:creationId xmlns:a16="http://schemas.microsoft.com/office/drawing/2014/main" id="{B7A1E683-DFD1-C470-6302-75AB83504971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0 w 772"/>
                <a:gd name="T1" fmla="*/ 0 h 3266"/>
                <a:gd name="T2" fmla="*/ 0 w 772"/>
                <a:gd name="T3" fmla="*/ 0 h 3266"/>
                <a:gd name="T4" fmla="*/ 0 w 772"/>
                <a:gd name="T5" fmla="*/ 0 h 3266"/>
                <a:gd name="T6" fmla="*/ 0 w 772"/>
                <a:gd name="T7" fmla="*/ 0 h 3266"/>
                <a:gd name="T8" fmla="*/ 0 w 772"/>
                <a:gd name="T9" fmla="*/ 0 h 3266"/>
                <a:gd name="T10" fmla="*/ 0 w 772"/>
                <a:gd name="T11" fmla="*/ 0 h 3266"/>
                <a:gd name="T12" fmla="*/ 0 w 772"/>
                <a:gd name="T13" fmla="*/ 0 h 3266"/>
                <a:gd name="T14" fmla="*/ 0 w 772"/>
                <a:gd name="T15" fmla="*/ 0 h 3266"/>
                <a:gd name="T16" fmla="*/ 0 w 772"/>
                <a:gd name="T17" fmla="*/ 0 h 3266"/>
                <a:gd name="T18" fmla="*/ 0 w 772"/>
                <a:gd name="T19" fmla="*/ 0 h 3266"/>
                <a:gd name="T20" fmla="*/ 0 w 772"/>
                <a:gd name="T21" fmla="*/ 0 h 3266"/>
                <a:gd name="T22" fmla="*/ 0 w 772"/>
                <a:gd name="T23" fmla="*/ 0 h 3266"/>
                <a:gd name="T24" fmla="*/ 0 w 772"/>
                <a:gd name="T25" fmla="*/ 0 h 3266"/>
                <a:gd name="T26" fmla="*/ 0 w 772"/>
                <a:gd name="T27" fmla="*/ 0 h 3266"/>
                <a:gd name="T28" fmla="*/ 0 w 772"/>
                <a:gd name="T29" fmla="*/ 0 h 3266"/>
                <a:gd name="T30" fmla="*/ 0 w 772"/>
                <a:gd name="T31" fmla="*/ 0 h 3266"/>
                <a:gd name="T32" fmla="*/ 0 w 772"/>
                <a:gd name="T33" fmla="*/ 0 h 3266"/>
                <a:gd name="T34" fmla="*/ 0 w 772"/>
                <a:gd name="T35" fmla="*/ 0 h 3266"/>
                <a:gd name="T36" fmla="*/ 0 w 772"/>
                <a:gd name="T37" fmla="*/ 0 h 3266"/>
                <a:gd name="T38" fmla="*/ 0 w 772"/>
                <a:gd name="T39" fmla="*/ 0 h 3266"/>
                <a:gd name="T40" fmla="*/ 0 w 772"/>
                <a:gd name="T41" fmla="*/ 0 h 3266"/>
                <a:gd name="T42" fmla="*/ 0 w 772"/>
                <a:gd name="T43" fmla="*/ 0 h 3266"/>
                <a:gd name="T44" fmla="*/ 0 w 772"/>
                <a:gd name="T45" fmla="*/ 0 h 3266"/>
                <a:gd name="T46" fmla="*/ 0 w 772"/>
                <a:gd name="T47" fmla="*/ 0 h 3266"/>
                <a:gd name="T48" fmla="*/ 0 w 772"/>
                <a:gd name="T49" fmla="*/ 0 h 3266"/>
                <a:gd name="T50" fmla="*/ 0 w 772"/>
                <a:gd name="T51" fmla="*/ 0 h 3266"/>
                <a:gd name="T52" fmla="*/ 0 w 772"/>
                <a:gd name="T53" fmla="*/ 0 h 3266"/>
                <a:gd name="T54" fmla="*/ 0 w 772"/>
                <a:gd name="T55" fmla="*/ 0 h 3266"/>
                <a:gd name="T56" fmla="*/ 0 w 772"/>
                <a:gd name="T57" fmla="*/ 0 h 3266"/>
                <a:gd name="T58" fmla="*/ 0 w 772"/>
                <a:gd name="T59" fmla="*/ 0 h 3266"/>
                <a:gd name="T60" fmla="*/ 0 w 772"/>
                <a:gd name="T61" fmla="*/ 0 h 3266"/>
                <a:gd name="T62" fmla="*/ 0 w 772"/>
                <a:gd name="T63" fmla="*/ 0 h 3266"/>
                <a:gd name="T64" fmla="*/ 0 w 772"/>
                <a:gd name="T65" fmla="*/ 0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0" name="Freeform 39">
              <a:extLst>
                <a:ext uri="{FF2B5EF4-FFF2-40B4-BE49-F238E27FC236}">
                  <a16:creationId xmlns:a16="http://schemas.microsoft.com/office/drawing/2014/main" id="{38FE1625-E860-B0BE-428A-E8620B1C4AE0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0 w 772"/>
                <a:gd name="T1" fmla="*/ 1 h 3266"/>
                <a:gd name="T2" fmla="*/ 0 w 772"/>
                <a:gd name="T3" fmla="*/ 1 h 3266"/>
                <a:gd name="T4" fmla="*/ 0 w 772"/>
                <a:gd name="T5" fmla="*/ 1 h 3266"/>
                <a:gd name="T6" fmla="*/ 0 w 772"/>
                <a:gd name="T7" fmla="*/ 1 h 3266"/>
                <a:gd name="T8" fmla="*/ 0 w 772"/>
                <a:gd name="T9" fmla="*/ 1 h 3266"/>
                <a:gd name="T10" fmla="*/ 0 w 772"/>
                <a:gd name="T11" fmla="*/ 1 h 3266"/>
                <a:gd name="T12" fmla="*/ 0 w 772"/>
                <a:gd name="T13" fmla="*/ 1 h 3266"/>
                <a:gd name="T14" fmla="*/ 0 w 772"/>
                <a:gd name="T15" fmla="*/ 1 h 3266"/>
                <a:gd name="T16" fmla="*/ 0 w 772"/>
                <a:gd name="T17" fmla="*/ 1 h 3266"/>
                <a:gd name="T18" fmla="*/ 0 w 772"/>
                <a:gd name="T19" fmla="*/ 1 h 3266"/>
                <a:gd name="T20" fmla="*/ 0 w 772"/>
                <a:gd name="T21" fmla="*/ 1 h 3266"/>
                <a:gd name="T22" fmla="*/ 0 w 772"/>
                <a:gd name="T23" fmla="*/ 1 h 3266"/>
                <a:gd name="T24" fmla="*/ 0 w 772"/>
                <a:gd name="T25" fmla="*/ 1 h 3266"/>
                <a:gd name="T26" fmla="*/ 0 w 772"/>
                <a:gd name="T27" fmla="*/ 1 h 3266"/>
                <a:gd name="T28" fmla="*/ 0 w 772"/>
                <a:gd name="T29" fmla="*/ 1 h 3266"/>
                <a:gd name="T30" fmla="*/ 0 w 772"/>
                <a:gd name="T31" fmla="*/ 0 h 3266"/>
                <a:gd name="T32" fmla="*/ 0 w 772"/>
                <a:gd name="T33" fmla="*/ 1 h 3266"/>
                <a:gd name="T34" fmla="*/ 0 w 772"/>
                <a:gd name="T35" fmla="*/ 1 h 3266"/>
                <a:gd name="T36" fmla="*/ 0 w 772"/>
                <a:gd name="T37" fmla="*/ 1 h 3266"/>
                <a:gd name="T38" fmla="*/ 0 w 772"/>
                <a:gd name="T39" fmla="*/ 1 h 3266"/>
                <a:gd name="T40" fmla="*/ 0 w 772"/>
                <a:gd name="T41" fmla="*/ 1 h 3266"/>
                <a:gd name="T42" fmla="*/ 0 w 772"/>
                <a:gd name="T43" fmla="*/ 1 h 3266"/>
                <a:gd name="T44" fmla="*/ 0 w 772"/>
                <a:gd name="T45" fmla="*/ 1 h 3266"/>
                <a:gd name="T46" fmla="*/ 0 w 772"/>
                <a:gd name="T47" fmla="*/ 1 h 3266"/>
                <a:gd name="T48" fmla="*/ 0 w 772"/>
                <a:gd name="T49" fmla="*/ 1 h 3266"/>
                <a:gd name="T50" fmla="*/ 0 w 772"/>
                <a:gd name="T51" fmla="*/ 1 h 3266"/>
                <a:gd name="T52" fmla="*/ 0 w 772"/>
                <a:gd name="T53" fmla="*/ 1 h 3266"/>
                <a:gd name="T54" fmla="*/ 0 w 772"/>
                <a:gd name="T55" fmla="*/ 1 h 3266"/>
                <a:gd name="T56" fmla="*/ 0 w 772"/>
                <a:gd name="T57" fmla="*/ 1 h 3266"/>
                <a:gd name="T58" fmla="*/ 0 w 772"/>
                <a:gd name="T59" fmla="*/ 1 h 3266"/>
                <a:gd name="T60" fmla="*/ 0 w 772"/>
                <a:gd name="T61" fmla="*/ 1 h 3266"/>
                <a:gd name="T62" fmla="*/ 0 w 772"/>
                <a:gd name="T63" fmla="*/ 1 h 3266"/>
                <a:gd name="T64" fmla="*/ 0 w 772"/>
                <a:gd name="T65" fmla="*/ 1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36" name="Group 40">
            <a:extLst>
              <a:ext uri="{FF2B5EF4-FFF2-40B4-BE49-F238E27FC236}">
                <a16:creationId xmlns:a16="http://schemas.microsoft.com/office/drawing/2014/main" id="{7A4AA21D-4C2D-9AFE-8D96-FC2703756EFE}"/>
              </a:ext>
            </a:extLst>
          </p:cNvPr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>
              <a:extLst>
                <a:ext uri="{FF2B5EF4-FFF2-40B4-BE49-F238E27FC236}">
                  <a16:creationId xmlns:a16="http://schemas.microsoft.com/office/drawing/2014/main" id="{E5AEC63C-A8AC-9099-0090-9A3166B73BF1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>
                <a:extLst>
                  <a:ext uri="{FF2B5EF4-FFF2-40B4-BE49-F238E27FC236}">
                    <a16:creationId xmlns:a16="http://schemas.microsoft.com/office/drawing/2014/main" id="{92AA438D-E176-24DE-3D4B-1F0198C2237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0 w 245"/>
                  <a:gd name="T1" fmla="*/ 0 h 806"/>
                  <a:gd name="T2" fmla="*/ 0 w 245"/>
                  <a:gd name="T3" fmla="*/ 0 h 806"/>
                  <a:gd name="T4" fmla="*/ 0 w 245"/>
                  <a:gd name="T5" fmla="*/ 0 h 806"/>
                  <a:gd name="T6" fmla="*/ 0 w 245"/>
                  <a:gd name="T7" fmla="*/ 0 h 806"/>
                  <a:gd name="T8" fmla="*/ 0 w 245"/>
                  <a:gd name="T9" fmla="*/ 0 h 806"/>
                  <a:gd name="T10" fmla="*/ 0 w 245"/>
                  <a:gd name="T11" fmla="*/ 0 h 806"/>
                  <a:gd name="T12" fmla="*/ 0 w 245"/>
                  <a:gd name="T13" fmla="*/ 0 h 806"/>
                  <a:gd name="T14" fmla="*/ 0 w 245"/>
                  <a:gd name="T15" fmla="*/ 0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40" name="Group 43">
                <a:extLst>
                  <a:ext uri="{FF2B5EF4-FFF2-40B4-BE49-F238E27FC236}">
                    <a16:creationId xmlns:a16="http://schemas.microsoft.com/office/drawing/2014/main" id="{CD24BD8E-0BFB-8E4C-D3B2-1371D1843EF9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>
                  <a:extLst>
                    <a:ext uri="{FF2B5EF4-FFF2-40B4-BE49-F238E27FC236}">
                      <a16:creationId xmlns:a16="http://schemas.microsoft.com/office/drawing/2014/main" id="{2ECC894D-436C-702C-92AA-A9BF8048F8B6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0 w 604"/>
                    <a:gd name="T3" fmla="*/ 0 h 349"/>
                    <a:gd name="T4" fmla="*/ 0 w 604"/>
                    <a:gd name="T5" fmla="*/ 0 h 349"/>
                    <a:gd name="T6" fmla="*/ 0 w 604"/>
                    <a:gd name="T7" fmla="*/ 0 h 349"/>
                    <a:gd name="T8" fmla="*/ 0 w 604"/>
                    <a:gd name="T9" fmla="*/ 0 h 349"/>
                    <a:gd name="T10" fmla="*/ 0 w 604"/>
                    <a:gd name="T11" fmla="*/ 0 h 349"/>
                    <a:gd name="T12" fmla="*/ 0 w 604"/>
                    <a:gd name="T13" fmla="*/ 0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2" name="Freeform 45">
                  <a:extLst>
                    <a:ext uri="{FF2B5EF4-FFF2-40B4-BE49-F238E27FC236}">
                      <a16:creationId xmlns:a16="http://schemas.microsoft.com/office/drawing/2014/main" id="{58C9210C-0539-0E51-CCAC-8DC1585B6A76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>
                    <a:gd name="T0" fmla="*/ 0 w 1064"/>
                    <a:gd name="T1" fmla="*/ 0 h 1230"/>
                    <a:gd name="T2" fmla="*/ 0 w 1064"/>
                    <a:gd name="T3" fmla="*/ 0 h 1230"/>
                    <a:gd name="T4" fmla="*/ 0 w 1064"/>
                    <a:gd name="T5" fmla="*/ 0 h 1230"/>
                    <a:gd name="T6" fmla="*/ 0 w 1064"/>
                    <a:gd name="T7" fmla="*/ 0 h 1230"/>
                    <a:gd name="T8" fmla="*/ 0 w 1064"/>
                    <a:gd name="T9" fmla="*/ 0 h 1230"/>
                    <a:gd name="T10" fmla="*/ 0 w 1064"/>
                    <a:gd name="T11" fmla="*/ 0 h 1230"/>
                    <a:gd name="T12" fmla="*/ 0 w 1064"/>
                    <a:gd name="T13" fmla="*/ 0 h 1230"/>
                    <a:gd name="T14" fmla="*/ 0 w 1064"/>
                    <a:gd name="T15" fmla="*/ 0 h 1230"/>
                    <a:gd name="T16" fmla="*/ 0 w 1064"/>
                    <a:gd name="T17" fmla="*/ 0 h 1230"/>
                    <a:gd name="T18" fmla="*/ 0 w 1064"/>
                    <a:gd name="T19" fmla="*/ 0 h 1230"/>
                    <a:gd name="T20" fmla="*/ 0 w 1064"/>
                    <a:gd name="T21" fmla="*/ 0 h 1230"/>
                    <a:gd name="T22" fmla="*/ 0 w 1064"/>
                    <a:gd name="T23" fmla="*/ 0 h 1230"/>
                    <a:gd name="T24" fmla="*/ 0 w 1064"/>
                    <a:gd name="T25" fmla="*/ 0 h 1230"/>
                    <a:gd name="T26" fmla="*/ 0 w 1064"/>
                    <a:gd name="T27" fmla="*/ 0 h 1230"/>
                    <a:gd name="T28" fmla="*/ 0 w 1064"/>
                    <a:gd name="T29" fmla="*/ 0 h 1230"/>
                    <a:gd name="T30" fmla="*/ 0 w 1064"/>
                    <a:gd name="T31" fmla="*/ 0 h 1230"/>
                    <a:gd name="T32" fmla="*/ 0 w 1064"/>
                    <a:gd name="T33" fmla="*/ 0 h 1230"/>
                    <a:gd name="T34" fmla="*/ 0 w 1064"/>
                    <a:gd name="T35" fmla="*/ 0 h 1230"/>
                    <a:gd name="T36" fmla="*/ 0 w 1064"/>
                    <a:gd name="T37" fmla="*/ 0 h 1230"/>
                    <a:gd name="T38" fmla="*/ 0 w 1064"/>
                    <a:gd name="T39" fmla="*/ 0 h 1230"/>
                    <a:gd name="T40" fmla="*/ 0 w 1064"/>
                    <a:gd name="T41" fmla="*/ 0 h 1230"/>
                    <a:gd name="T42" fmla="*/ 0 w 1064"/>
                    <a:gd name="T43" fmla="*/ 0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3" name="Freeform 46">
                  <a:extLst>
                    <a:ext uri="{FF2B5EF4-FFF2-40B4-BE49-F238E27FC236}">
                      <a16:creationId xmlns:a16="http://schemas.microsoft.com/office/drawing/2014/main" id="{B18E134E-2F67-4BA9-AFD4-0CFE164204A0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>
                    <a:gd name="T0" fmla="*/ 0 w 2002"/>
                    <a:gd name="T1" fmla="*/ 0 h 2521"/>
                    <a:gd name="T2" fmla="*/ 0 w 2002"/>
                    <a:gd name="T3" fmla="*/ 0 h 2521"/>
                    <a:gd name="T4" fmla="*/ 0 w 2002"/>
                    <a:gd name="T5" fmla="*/ 0 h 2521"/>
                    <a:gd name="T6" fmla="*/ 0 w 2002"/>
                    <a:gd name="T7" fmla="*/ 0 h 2521"/>
                    <a:gd name="T8" fmla="*/ 0 w 2002"/>
                    <a:gd name="T9" fmla="*/ 0 h 2521"/>
                    <a:gd name="T10" fmla="*/ 0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4" name="Freeform 47">
                  <a:extLst>
                    <a:ext uri="{FF2B5EF4-FFF2-40B4-BE49-F238E27FC236}">
                      <a16:creationId xmlns:a16="http://schemas.microsoft.com/office/drawing/2014/main" id="{9613656B-765D-ED88-F432-9DF45D995F91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0 w 3007"/>
                    <a:gd name="T1" fmla="*/ 0 h 3771"/>
                    <a:gd name="T2" fmla="*/ 0 w 3007"/>
                    <a:gd name="T3" fmla="*/ 0 h 3771"/>
                    <a:gd name="T4" fmla="*/ 0 w 3007"/>
                    <a:gd name="T5" fmla="*/ 0 h 3771"/>
                    <a:gd name="T6" fmla="*/ 0 w 3007"/>
                    <a:gd name="T7" fmla="*/ 0 h 3771"/>
                    <a:gd name="T8" fmla="*/ 0 w 3007"/>
                    <a:gd name="T9" fmla="*/ 0 h 3771"/>
                    <a:gd name="T10" fmla="*/ 0 w 3007"/>
                    <a:gd name="T11" fmla="*/ 0 h 3771"/>
                    <a:gd name="T12" fmla="*/ 0 w 3007"/>
                    <a:gd name="T13" fmla="*/ 0 h 3771"/>
                    <a:gd name="T14" fmla="*/ 0 w 3007"/>
                    <a:gd name="T15" fmla="*/ 0 h 3771"/>
                    <a:gd name="T16" fmla="*/ 0 w 3007"/>
                    <a:gd name="T17" fmla="*/ 0 h 3771"/>
                    <a:gd name="T18" fmla="*/ 0 w 3007"/>
                    <a:gd name="T19" fmla="*/ 0 h 3771"/>
                    <a:gd name="T20" fmla="*/ 0 w 3007"/>
                    <a:gd name="T21" fmla="*/ 0 h 3771"/>
                    <a:gd name="T22" fmla="*/ 0 w 3007"/>
                    <a:gd name="T23" fmla="*/ 0 h 3771"/>
                    <a:gd name="T24" fmla="*/ 0 w 3007"/>
                    <a:gd name="T25" fmla="*/ 0 h 3771"/>
                    <a:gd name="T26" fmla="*/ 0 w 3007"/>
                    <a:gd name="T27" fmla="*/ 0 h 3771"/>
                    <a:gd name="T28" fmla="*/ 0 w 3007"/>
                    <a:gd name="T29" fmla="*/ 0 h 3771"/>
                    <a:gd name="T30" fmla="*/ 0 w 3007"/>
                    <a:gd name="T31" fmla="*/ 0 h 3771"/>
                    <a:gd name="T32" fmla="*/ 0 w 3007"/>
                    <a:gd name="T33" fmla="*/ 0 h 3771"/>
                    <a:gd name="T34" fmla="*/ 0 w 3007"/>
                    <a:gd name="T35" fmla="*/ 0 h 3771"/>
                    <a:gd name="T36" fmla="*/ 0 w 3007"/>
                    <a:gd name="T37" fmla="*/ 0 h 3771"/>
                    <a:gd name="T38" fmla="*/ 0 w 3007"/>
                    <a:gd name="T39" fmla="*/ 0 h 3771"/>
                    <a:gd name="T40" fmla="*/ 0 w 3007"/>
                    <a:gd name="T41" fmla="*/ 0 h 3771"/>
                    <a:gd name="T42" fmla="*/ 0 w 3007"/>
                    <a:gd name="T43" fmla="*/ 0 h 3771"/>
                    <a:gd name="T44" fmla="*/ 0 w 3007"/>
                    <a:gd name="T45" fmla="*/ 0 h 3771"/>
                    <a:gd name="T46" fmla="*/ 0 w 3007"/>
                    <a:gd name="T47" fmla="*/ 0 h 3771"/>
                    <a:gd name="T48" fmla="*/ 0 w 3007"/>
                    <a:gd name="T49" fmla="*/ 0 h 3771"/>
                    <a:gd name="T50" fmla="*/ 0 w 3007"/>
                    <a:gd name="T51" fmla="*/ 0 h 3771"/>
                    <a:gd name="T52" fmla="*/ 0 w 3007"/>
                    <a:gd name="T53" fmla="*/ 0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5" name="Freeform 48">
                  <a:extLst>
                    <a:ext uri="{FF2B5EF4-FFF2-40B4-BE49-F238E27FC236}">
                      <a16:creationId xmlns:a16="http://schemas.microsoft.com/office/drawing/2014/main" id="{56058F08-A35A-EBFA-F886-19203B2CC5BC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>
                    <a:gd name="T0" fmla="*/ 0 w 673"/>
                    <a:gd name="T1" fmla="*/ 0 h 342"/>
                    <a:gd name="T2" fmla="*/ 0 w 673"/>
                    <a:gd name="T3" fmla="*/ 0 h 342"/>
                    <a:gd name="T4" fmla="*/ 0 w 673"/>
                    <a:gd name="T5" fmla="*/ 0 h 342"/>
                    <a:gd name="T6" fmla="*/ 0 w 673"/>
                    <a:gd name="T7" fmla="*/ 0 h 342"/>
                    <a:gd name="T8" fmla="*/ 0 w 673"/>
                    <a:gd name="T9" fmla="*/ 0 h 342"/>
                    <a:gd name="T10" fmla="*/ 0 w 673"/>
                    <a:gd name="T11" fmla="*/ 0 h 342"/>
                    <a:gd name="T12" fmla="*/ 0 w 673"/>
                    <a:gd name="T13" fmla="*/ 0 h 342"/>
                    <a:gd name="T14" fmla="*/ 0 w 673"/>
                    <a:gd name="T15" fmla="*/ 0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6" name="Freeform 49">
                  <a:extLst>
                    <a:ext uri="{FF2B5EF4-FFF2-40B4-BE49-F238E27FC236}">
                      <a16:creationId xmlns:a16="http://schemas.microsoft.com/office/drawing/2014/main" id="{283801C6-AF58-18D7-2AD5-4E8A0FF494D3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>
                    <a:gd name="T0" fmla="*/ 0 w 716"/>
                    <a:gd name="T1" fmla="*/ 0 h 403"/>
                    <a:gd name="T2" fmla="*/ 0 w 716"/>
                    <a:gd name="T3" fmla="*/ 0 h 403"/>
                    <a:gd name="T4" fmla="*/ 0 w 716"/>
                    <a:gd name="T5" fmla="*/ 0 h 403"/>
                    <a:gd name="T6" fmla="*/ 0 w 716"/>
                    <a:gd name="T7" fmla="*/ 0 h 403"/>
                    <a:gd name="T8" fmla="*/ 0 w 716"/>
                    <a:gd name="T9" fmla="*/ 0 h 403"/>
                    <a:gd name="T10" fmla="*/ 0 w 716"/>
                    <a:gd name="T11" fmla="*/ 0 h 403"/>
                    <a:gd name="T12" fmla="*/ 0 w 716"/>
                    <a:gd name="T13" fmla="*/ 0 h 403"/>
                    <a:gd name="T14" fmla="*/ 0 w 716"/>
                    <a:gd name="T15" fmla="*/ 0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7" name="Freeform 50">
                  <a:extLst>
                    <a:ext uri="{FF2B5EF4-FFF2-40B4-BE49-F238E27FC236}">
                      <a16:creationId xmlns:a16="http://schemas.microsoft.com/office/drawing/2014/main" id="{9BCB4597-BA19-218C-B4A5-B85E11A4B502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0 h 411"/>
                    <a:gd name="T2" fmla="*/ 0 w 717"/>
                    <a:gd name="T3" fmla="*/ 0 h 411"/>
                    <a:gd name="T4" fmla="*/ 0 w 717"/>
                    <a:gd name="T5" fmla="*/ 0 h 411"/>
                    <a:gd name="T6" fmla="*/ 0 w 717"/>
                    <a:gd name="T7" fmla="*/ 0 h 411"/>
                    <a:gd name="T8" fmla="*/ 0 w 717"/>
                    <a:gd name="T9" fmla="*/ 0 h 411"/>
                    <a:gd name="T10" fmla="*/ 0 w 717"/>
                    <a:gd name="T11" fmla="*/ 0 h 411"/>
                    <a:gd name="T12" fmla="*/ 0 w 717"/>
                    <a:gd name="T13" fmla="*/ 0 h 411"/>
                    <a:gd name="T14" fmla="*/ 0 w 717"/>
                    <a:gd name="T15" fmla="*/ 0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8" name="Freeform 51">
                  <a:extLst>
                    <a:ext uri="{FF2B5EF4-FFF2-40B4-BE49-F238E27FC236}">
                      <a16:creationId xmlns:a16="http://schemas.microsoft.com/office/drawing/2014/main" id="{C714F9C1-B1AB-9FC6-5DB8-0DF27326A375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>
                    <a:gd name="T0" fmla="*/ 0 w 709"/>
                    <a:gd name="T1" fmla="*/ 0 h 386"/>
                    <a:gd name="T2" fmla="*/ 0 w 709"/>
                    <a:gd name="T3" fmla="*/ 0 h 386"/>
                    <a:gd name="T4" fmla="*/ 0 w 709"/>
                    <a:gd name="T5" fmla="*/ 0 h 386"/>
                    <a:gd name="T6" fmla="*/ 0 w 709"/>
                    <a:gd name="T7" fmla="*/ 0 h 386"/>
                    <a:gd name="T8" fmla="*/ 0 w 709"/>
                    <a:gd name="T9" fmla="*/ 0 h 386"/>
                    <a:gd name="T10" fmla="*/ 0 w 709"/>
                    <a:gd name="T11" fmla="*/ 0 h 386"/>
                    <a:gd name="T12" fmla="*/ 0 w 709"/>
                    <a:gd name="T13" fmla="*/ 0 h 386"/>
                    <a:gd name="T14" fmla="*/ 0 w 709"/>
                    <a:gd name="T15" fmla="*/ 0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038" name="Line 52">
              <a:extLst>
                <a:ext uri="{FF2B5EF4-FFF2-40B4-BE49-F238E27FC236}">
                  <a16:creationId xmlns:a16="http://schemas.microsoft.com/office/drawing/2014/main" id="{1AA22A4A-7B77-ABF9-1646-2925B9CADC83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o.uk/imgres?imgurl=https://pbs.twimg.com/media/CQQ2Kf0WcAAFi-t.jpg&amp;imgrefurl=https://twitter.com/priorsfordps/status/649703813075632128&amp;docid=joo8F_m7iuHAxM&amp;tbnid=0kydlQk_nx_Y-M:&amp;w=600&amp;h=800&amp;bih=621&amp;biw=1366&amp;ved=0ahUKEwj_lPDi9cLNAhWmD8AKHfx6DesQxiAIAg&amp;iact=c&amp;ictx=1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startingreception.co.uk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uk/imgres?imgurl=https://franmcveigh.files.wordpress.com/2014/10/dev-stages-of-writing.png&amp;imgrefurl=https://franmcveigh.wordpress.com/2014/10/21/how-do-we-know-students-are-making-progress-in-writing/&amp;docid=xNakS38eXspASM&amp;tbnid=xe6tltkfVLLk1M:&amp;w=353&amp;h=462&amp;bih=621&amp;biw=1366&amp;ved=0ahUKEwiIu5TF88LNAhWKDcAKHVKPD5IQxiAIAg&amp;iact=c&amp;ictx=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7D3B5D63-1F60-2B5C-5342-DAEDDD240A8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latin typeface="Bradley Hand ITC"/>
              </a:rPr>
              <a:t>Kingsley Primary</a:t>
            </a:r>
            <a:br>
              <a:rPr lang="en-GB" dirty="0">
                <a:latin typeface="Bradley Hand ITC"/>
              </a:rPr>
            </a:br>
            <a:r>
              <a:rPr lang="en-GB" dirty="0">
                <a:latin typeface="Bradley Hand ITC"/>
              </a:rPr>
              <a:t>School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C4D40AB4-1295-CA58-0BAA-9746A552F22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3600" dirty="0">
                <a:latin typeface="Bradley Hand ITC"/>
              </a:rPr>
              <a:t>Early Years Transition Meeting</a:t>
            </a:r>
          </a:p>
          <a:p>
            <a:pPr eaLnBrk="1" hangingPunct="1">
              <a:defRPr/>
            </a:pPr>
            <a:endParaRPr lang="en-US" sz="2000" dirty="0"/>
          </a:p>
          <a:p>
            <a:pPr eaLnBrk="1" hangingPunct="1">
              <a:defRPr/>
            </a:pPr>
            <a:endParaRPr lang="en-US" sz="2000" dirty="0"/>
          </a:p>
          <a:p>
            <a:pPr eaLnBrk="1" hangingPunct="1">
              <a:defRPr/>
            </a:pPr>
            <a:r>
              <a:rPr lang="en-US" sz="2000" dirty="0"/>
              <a:t>June 2025</a:t>
            </a:r>
            <a:endParaRPr lang="en-GB" sz="2000" dirty="0"/>
          </a:p>
        </p:txBody>
      </p:sp>
      <p:pic>
        <p:nvPicPr>
          <p:cNvPr id="4100" name="Picture 3" descr="Kingsleylogo-new3">
            <a:extLst>
              <a:ext uri="{FF2B5EF4-FFF2-40B4-BE49-F238E27FC236}">
                <a16:creationId xmlns:a16="http://schemas.microsoft.com/office/drawing/2014/main" id="{E0CCF688-7CDF-CCF7-AF37-EA2EDD45C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15888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C27C1D08-AA98-2104-9D12-95D300FDF1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-531440"/>
            <a:ext cx="6870700" cy="1600200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Staff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EBE299E-38E0-BCD3-65EC-9ABC385EC8E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3975" y="908720"/>
            <a:ext cx="7696200" cy="4017962"/>
          </a:xfrm>
        </p:spPr>
        <p:txBody>
          <a:bodyPr/>
          <a:lstStyle/>
          <a:p>
            <a:pPr eaLnBrk="1" hangingPunct="1"/>
            <a:r>
              <a:rPr lang="en-GB" altLang="en-US" sz="2800" dirty="0">
                <a:latin typeface="Bradley Hand ITC"/>
              </a:rPr>
              <a:t>Head Teacher – Mrs Alison Whittaker</a:t>
            </a:r>
          </a:p>
          <a:p>
            <a:pPr eaLnBrk="1" hangingPunct="1"/>
            <a:r>
              <a:rPr lang="en-GB" altLang="en-US" sz="2800" dirty="0">
                <a:latin typeface="Bradley Hand ITC"/>
              </a:rPr>
              <a:t>Deputy Head – Miss Alison Edwards</a:t>
            </a:r>
          </a:p>
          <a:p>
            <a:pPr eaLnBrk="1" hangingPunct="1"/>
            <a:r>
              <a:rPr lang="en-GB" altLang="en-US" sz="2800" dirty="0">
                <a:latin typeface="Bradley Hand ITC"/>
              </a:rPr>
              <a:t>Early Years Lead/</a:t>
            </a:r>
            <a:r>
              <a:rPr lang="en-GB" altLang="en-US" sz="2800" dirty="0" err="1">
                <a:latin typeface="Bradley Hand ITC"/>
              </a:rPr>
              <a:t>Asst</a:t>
            </a:r>
            <a:r>
              <a:rPr lang="en-GB" altLang="en-US" sz="2800" dirty="0">
                <a:latin typeface="Bradley Hand ITC"/>
              </a:rPr>
              <a:t> Head - Adele Gold</a:t>
            </a:r>
          </a:p>
          <a:p>
            <a:pPr eaLnBrk="1" hangingPunct="1"/>
            <a:r>
              <a:rPr lang="en-GB" altLang="en-US" sz="2800" dirty="0">
                <a:latin typeface="Bradley Hand ITC"/>
              </a:rPr>
              <a:t>Attendance – Jen Bedford</a:t>
            </a:r>
          </a:p>
          <a:p>
            <a:pPr eaLnBrk="1" hangingPunct="1"/>
            <a:r>
              <a:rPr lang="en-GB" altLang="en-US" sz="2800" dirty="0">
                <a:latin typeface="Bradley Hand ITC"/>
              </a:rPr>
              <a:t>Reception Classes – Miss Williams, Miss Paterson</a:t>
            </a:r>
          </a:p>
          <a:p>
            <a:pPr eaLnBrk="1" hangingPunct="1"/>
            <a:r>
              <a:rPr lang="en-GB" altLang="en-US" sz="2800" dirty="0">
                <a:latin typeface="Bradley Hand ITC"/>
              </a:rPr>
              <a:t>Teaching Asst: Miss Stephenson, Mrs Burke, Miss Wilcocks.</a:t>
            </a:r>
          </a:p>
          <a:p>
            <a:pPr eaLnBrk="1" hangingPunct="1"/>
            <a:r>
              <a:rPr lang="en-US" altLang="en-US" sz="2800" dirty="0">
                <a:latin typeface="Bradley Hand ITC"/>
              </a:rPr>
              <a:t>SEN Support: </a:t>
            </a:r>
            <a:r>
              <a:rPr lang="en-US" altLang="en-US" sz="2800" dirty="0" err="1">
                <a:latin typeface="Bradley Hand ITC"/>
              </a:rPr>
              <a:t>Mrs</a:t>
            </a:r>
            <a:r>
              <a:rPr lang="en-US" altLang="en-US" sz="2800" dirty="0">
                <a:latin typeface="Bradley Hand ITC"/>
              </a:rPr>
              <a:t> </a:t>
            </a:r>
            <a:r>
              <a:rPr lang="en-US" altLang="en-US" sz="2800" dirty="0" err="1">
                <a:latin typeface="Bradley Hand ITC"/>
              </a:rPr>
              <a:t>Lefta</a:t>
            </a:r>
            <a:r>
              <a:rPr lang="en-US" altLang="en-US" sz="2800" dirty="0">
                <a:latin typeface="Bradley Hand ITC"/>
              </a:rPr>
              <a:t> </a:t>
            </a:r>
          </a:p>
          <a:p>
            <a:pPr eaLnBrk="1" hangingPunct="1"/>
            <a:r>
              <a:rPr lang="en-US" altLang="en-US" sz="2800" dirty="0">
                <a:latin typeface="Bradley Hand ITC"/>
              </a:rPr>
              <a:t>School Readiness: Sarah </a:t>
            </a:r>
            <a:r>
              <a:rPr lang="en-US" altLang="en-US" sz="2800" dirty="0" err="1">
                <a:latin typeface="Bradley Hand ITC"/>
              </a:rPr>
              <a:t>Yafai</a:t>
            </a:r>
            <a:endParaRPr lang="en-GB" altLang="en-US" sz="2800" dirty="0">
              <a:latin typeface="Bradley Hand IT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E0DC50A5-1C2A-8C4E-B01A-28C25B933B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Times of the Day </a:t>
            </a:r>
            <a:br>
              <a:rPr lang="en-GB" altLang="en-US" dirty="0">
                <a:latin typeface="Bradley Hand ITC"/>
              </a:rPr>
            </a:br>
            <a:r>
              <a:rPr lang="en-GB" altLang="en-US" u="sng" dirty="0">
                <a:latin typeface="Bradley Hand ITC"/>
              </a:rPr>
              <a:t>Reception</a:t>
            </a:r>
            <a:br>
              <a:rPr lang="en-GB" altLang="en-US" u="sng" dirty="0"/>
            </a:br>
            <a:endParaRPr lang="en-GB" altLang="en-US" sz="2000">
              <a:solidFill>
                <a:srgbClr val="FF0000"/>
              </a:solidFill>
            </a:endParaRP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36AFB1B6-2A52-DDD7-E3C0-8BDB4B6AD3F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1484313"/>
            <a:ext cx="7696200" cy="4697412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400" dirty="0">
                <a:latin typeface="Bradley Hand ITC"/>
              </a:rPr>
              <a:t>First week (Tuesday 2nd to Thursday 4th): </a:t>
            </a:r>
          </a:p>
          <a:p>
            <a:pPr marL="0" indent="0" eaLnBrk="1" hangingPunct="1">
              <a:buNone/>
              <a:defRPr/>
            </a:pPr>
            <a:r>
              <a:rPr lang="en-GB" altLang="en-US" sz="2400" dirty="0">
                <a:latin typeface="Bradley Hand ITC"/>
              </a:rPr>
              <a:t>    9:00-11:00am  or  1:00pm -3:00pm</a:t>
            </a:r>
          </a:p>
          <a:p>
            <a:pPr eaLnBrk="1" hangingPunct="1">
              <a:defRPr/>
            </a:pPr>
            <a:r>
              <a:rPr lang="en-US" altLang="en-US" sz="2400" dirty="0">
                <a:latin typeface="Bradley Hand ITC"/>
              </a:rPr>
              <a:t>Friday 5th will be a </a:t>
            </a:r>
            <a:r>
              <a:rPr lang="en-US" altLang="en-US" sz="2400" b="1" dirty="0">
                <a:latin typeface="Bradley Hand ITC"/>
              </a:rPr>
              <a:t>full day </a:t>
            </a:r>
            <a:r>
              <a:rPr lang="en-US" altLang="en-US" sz="2400" dirty="0">
                <a:latin typeface="Bradley Hand ITC"/>
              </a:rPr>
              <a:t>for all children 9am -3pm</a:t>
            </a:r>
            <a:endParaRPr lang="en-GB" altLang="en-US" sz="2400" dirty="0">
              <a:latin typeface="Bradley Hand ITC"/>
            </a:endParaRPr>
          </a:p>
          <a:p>
            <a:pPr eaLnBrk="1" hangingPunct="1">
              <a:defRPr/>
            </a:pPr>
            <a:r>
              <a:rPr lang="en-GB" altLang="en-US" sz="2400" dirty="0">
                <a:latin typeface="Bradley Hand ITC"/>
              </a:rPr>
              <a:t>From the second week: School starts at 8.40am prompt</a:t>
            </a:r>
          </a:p>
          <a:p>
            <a:pPr eaLnBrk="1" hangingPunct="1">
              <a:defRPr/>
            </a:pPr>
            <a:r>
              <a:rPr lang="en-GB" altLang="en-US" sz="2400" dirty="0">
                <a:latin typeface="Bradley Hand ITC"/>
              </a:rPr>
              <a:t>11:30 -12.30pm lunch </a:t>
            </a:r>
          </a:p>
          <a:p>
            <a:pPr eaLnBrk="1" hangingPunct="1">
              <a:defRPr/>
            </a:pPr>
            <a:r>
              <a:rPr lang="en-GB" altLang="en-US" sz="2400" dirty="0">
                <a:latin typeface="Bradley Hand ITC"/>
              </a:rPr>
              <a:t>3.15pm school finishes</a:t>
            </a:r>
          </a:p>
          <a:p>
            <a:pPr eaLnBrk="1" hangingPunct="1">
              <a:defRPr/>
            </a:pPr>
            <a:r>
              <a:rPr lang="en-GB" altLang="en-US" sz="2400" dirty="0">
                <a:latin typeface="Bradley Hand ITC"/>
              </a:rPr>
              <a:t>All children have continuous play (indoors and outdoors) throughout the day.</a:t>
            </a:r>
          </a:p>
          <a:p>
            <a:pPr eaLnBrk="1" hangingPunct="1">
              <a:defRPr/>
            </a:pPr>
            <a:r>
              <a:rPr lang="en-US" altLang="en-US" sz="2400" dirty="0">
                <a:latin typeface="Bradley Hand ITC"/>
              </a:rPr>
              <a:t>Must have a ‘</a:t>
            </a:r>
            <a:r>
              <a:rPr lang="en-US" altLang="en-US" sz="2400" b="1" dirty="0">
                <a:latin typeface="Bradley Hand ITC"/>
              </a:rPr>
              <a:t>password</a:t>
            </a:r>
            <a:r>
              <a:rPr lang="en-US" altLang="en-US" sz="2400" dirty="0">
                <a:latin typeface="Bradley Hand ITC"/>
              </a:rPr>
              <a:t>’ if being collected by someone else.</a:t>
            </a:r>
            <a:endParaRPr lang="en-GB" altLang="en-US" sz="2400" dirty="0">
              <a:latin typeface="Bradley Hand ITC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6AA42A52-6672-0032-B232-DC684D71D1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11413" y="1125538"/>
            <a:ext cx="7056437" cy="358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Uniform</a:t>
            </a:r>
            <a:br>
              <a:rPr lang="en-GB" altLang="en-US" dirty="0"/>
            </a:br>
            <a:endParaRPr lang="en-GB" altLang="en-US" sz="2800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7D6AFAB4-F4DB-D17C-F25A-A02E4A8B83A9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306388" y="1844675"/>
            <a:ext cx="4210050" cy="3657600"/>
          </a:xfrm>
        </p:spPr>
        <p:txBody>
          <a:bodyPr/>
          <a:lstStyle/>
          <a:p>
            <a:pPr eaLnBrk="1" hangingPunct="1"/>
            <a:r>
              <a:rPr lang="en-GB" altLang="en-US" sz="2400" dirty="0">
                <a:latin typeface="Bradley Hand ITC"/>
              </a:rPr>
              <a:t>Purple jumper or cardigan with logo. (office)</a:t>
            </a:r>
          </a:p>
          <a:p>
            <a:pPr eaLnBrk="1" hangingPunct="1"/>
            <a:r>
              <a:rPr lang="en-GB" altLang="en-US" sz="2400" dirty="0">
                <a:latin typeface="Bradley Hand ITC"/>
              </a:rPr>
              <a:t>Grey/black pants or skirt.</a:t>
            </a:r>
          </a:p>
          <a:p>
            <a:pPr eaLnBrk="1" hangingPunct="1"/>
            <a:r>
              <a:rPr lang="en-GB" altLang="en-US" sz="2400" dirty="0">
                <a:latin typeface="Bradley Hand ITC"/>
              </a:rPr>
              <a:t>White Polo shirt</a:t>
            </a:r>
          </a:p>
          <a:p>
            <a:pPr eaLnBrk="1" hangingPunct="1"/>
            <a:r>
              <a:rPr lang="en-GB" altLang="en-US" sz="2400" dirty="0">
                <a:latin typeface="Bradley Hand ITC"/>
              </a:rPr>
              <a:t>White or grey socks</a:t>
            </a:r>
          </a:p>
          <a:p>
            <a:pPr eaLnBrk="1" hangingPunct="1"/>
            <a:r>
              <a:rPr lang="en-US" altLang="en-US" sz="2400" dirty="0">
                <a:latin typeface="Bradley Hand ITC"/>
              </a:rPr>
              <a:t>Plain purple/black hijab</a:t>
            </a:r>
            <a:endParaRPr lang="en-GB" altLang="en-US" sz="2400" dirty="0">
              <a:latin typeface="Bradley Hand ITC"/>
            </a:endParaRPr>
          </a:p>
          <a:p>
            <a:pPr eaLnBrk="1" hangingPunct="1"/>
            <a:r>
              <a:rPr lang="en-GB" altLang="en-US" sz="2400" dirty="0">
                <a:latin typeface="Bradley Hand ITC"/>
              </a:rPr>
              <a:t>Black </a:t>
            </a:r>
            <a:r>
              <a:rPr lang="en-GB" altLang="en-US" sz="2400" b="1" u="sng" dirty="0">
                <a:latin typeface="Bradley Hand ITC"/>
              </a:rPr>
              <a:t>VELCRO</a:t>
            </a:r>
            <a:r>
              <a:rPr lang="en-GB" altLang="en-US" sz="2400" dirty="0">
                <a:latin typeface="Bradley Hand ITC"/>
              </a:rPr>
              <a:t> shoes</a:t>
            </a:r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C0D971B5-89AC-0C2F-81D1-EEAB815DDEC6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521200" y="2205038"/>
            <a:ext cx="3776663" cy="3657600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400" dirty="0">
                <a:latin typeface="Bradley Hand ITC"/>
              </a:rPr>
              <a:t>PE kits needed from January.</a:t>
            </a:r>
          </a:p>
          <a:p>
            <a:pPr eaLnBrk="1" hangingPunct="1">
              <a:defRPr/>
            </a:pPr>
            <a:r>
              <a:rPr lang="en-GB" altLang="en-US" sz="2400" dirty="0">
                <a:latin typeface="Bradley Hand ITC"/>
              </a:rPr>
              <a:t>Dark shorts/leggings</a:t>
            </a:r>
          </a:p>
          <a:p>
            <a:pPr eaLnBrk="1" hangingPunct="1">
              <a:defRPr/>
            </a:pPr>
            <a:r>
              <a:rPr lang="en-GB" altLang="en-US" sz="2400" dirty="0">
                <a:latin typeface="Bradley Hand ITC"/>
              </a:rPr>
              <a:t>White t-shirt Black pumps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altLang="en-US" sz="2400" dirty="0"/>
              <a:t>    ________________</a:t>
            </a:r>
          </a:p>
          <a:p>
            <a:pPr eaLnBrk="1" hangingPunct="1">
              <a:defRPr/>
            </a:pPr>
            <a:r>
              <a:rPr lang="en-GB" altLang="en-US" sz="2400" dirty="0">
                <a:latin typeface="Bradley Hand ITC"/>
              </a:rPr>
              <a:t>Wellington Boots</a:t>
            </a:r>
          </a:p>
          <a:p>
            <a:pPr eaLnBrk="1" hangingPunct="1">
              <a:defRPr/>
            </a:pPr>
            <a:endParaRPr lang="en-GB" altLang="en-US" sz="2400" dirty="0"/>
          </a:p>
          <a:p>
            <a:pPr marL="0" indent="0" eaLnBrk="1" hangingPunct="1">
              <a:buFontTx/>
              <a:buNone/>
              <a:defRPr/>
            </a:pPr>
            <a:r>
              <a:rPr lang="en-GB" altLang="en-US" sz="2400" b="1" dirty="0"/>
              <a:t>Please ensure all uniform is labelled.</a:t>
            </a:r>
          </a:p>
        </p:txBody>
      </p:sp>
      <p:pic>
        <p:nvPicPr>
          <p:cNvPr id="7173" name="Picture 2">
            <a:extLst>
              <a:ext uri="{FF2B5EF4-FFF2-40B4-BE49-F238E27FC236}">
                <a16:creationId xmlns:a16="http://schemas.microsoft.com/office/drawing/2014/main" id="{65D08D65-CE17-97AE-10DC-25634F7ED6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8" y="180975"/>
            <a:ext cx="4260850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A177F0C6-FD0B-B84A-2840-7567B562B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116013"/>
          </a:xfrm>
        </p:spPr>
        <p:txBody>
          <a:bodyPr/>
          <a:lstStyle/>
          <a:p>
            <a:r>
              <a:rPr lang="en-GB" altLang="en-US" sz="3600" dirty="0">
                <a:latin typeface="Bradley Hand ITC"/>
              </a:rPr>
              <a:t>I’m sorry that my uniform got dirty today but…</a:t>
            </a:r>
          </a:p>
        </p:txBody>
      </p:sp>
      <p:pic>
        <p:nvPicPr>
          <p:cNvPr id="8195" name="Picture 2" descr="Related image">
            <a:hlinkClick r:id="rId2"/>
            <a:extLst>
              <a:ext uri="{FF2B5EF4-FFF2-40B4-BE49-F238E27FC236}">
                <a16:creationId xmlns:a16="http://schemas.microsoft.com/office/drawing/2014/main" id="{48E7AAD1-32C8-0927-31FD-A102AB2FC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412875"/>
            <a:ext cx="3960812" cy="528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CC5472A6-029D-D0E4-7403-74A24459D3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School Lunches</a:t>
            </a: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639FA2A6-C979-ADB8-1390-F8209C15DA68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684213" y="1844675"/>
            <a:ext cx="3776662" cy="3657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400" b="1" dirty="0">
                <a:latin typeface="Bradley Hand ITC"/>
              </a:rPr>
              <a:t>School Dinners</a:t>
            </a:r>
          </a:p>
          <a:p>
            <a:pPr eaLnBrk="1" hangingPunct="1">
              <a:buFontTx/>
              <a:buNone/>
            </a:pPr>
            <a:endParaRPr lang="en-GB" altLang="en-US" sz="2400" dirty="0">
              <a:latin typeface="Bradley Hand ITC"/>
            </a:endParaRPr>
          </a:p>
          <a:p>
            <a:pPr eaLnBrk="1" hangingPunct="1">
              <a:buNone/>
            </a:pPr>
            <a:r>
              <a:rPr lang="en-GB" altLang="en-US" sz="2400" dirty="0">
                <a:latin typeface="Bradley Hand ITC"/>
              </a:rPr>
              <a:t>Choices of hot or cold </a:t>
            </a:r>
          </a:p>
          <a:p>
            <a:pPr eaLnBrk="1" hangingPunct="1">
              <a:buFontTx/>
              <a:buNone/>
            </a:pPr>
            <a:r>
              <a:rPr lang="en-GB" altLang="en-US" sz="2400" dirty="0">
                <a:latin typeface="Bradley Hand ITC"/>
              </a:rPr>
              <a:t>Variety of choices including vegetarian.</a:t>
            </a:r>
          </a:p>
          <a:p>
            <a:pPr eaLnBrk="1" hangingPunct="1">
              <a:buFontTx/>
              <a:buNone/>
            </a:pPr>
            <a:r>
              <a:rPr lang="en-GB" altLang="en-US" sz="2400" dirty="0">
                <a:latin typeface="Bradley Hand ITC"/>
              </a:rPr>
              <a:t>Nut free</a:t>
            </a:r>
          </a:p>
        </p:txBody>
      </p:sp>
      <p:sp>
        <p:nvSpPr>
          <p:cNvPr id="9220" name="Rectangle 5">
            <a:extLst>
              <a:ext uri="{FF2B5EF4-FFF2-40B4-BE49-F238E27FC236}">
                <a16:creationId xmlns:a16="http://schemas.microsoft.com/office/drawing/2014/main" id="{8638D182-2082-4B0E-B275-9B229C02B495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605338" y="1828800"/>
            <a:ext cx="3776662" cy="3657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400" b="1" dirty="0">
                <a:latin typeface="Bradley Hand ITC"/>
              </a:rPr>
              <a:t>Packed Lunches</a:t>
            </a:r>
          </a:p>
          <a:p>
            <a:pPr eaLnBrk="1" hangingPunct="1">
              <a:buFontTx/>
              <a:buNone/>
            </a:pPr>
            <a:endParaRPr lang="en-GB" altLang="en-US" sz="2400" dirty="0">
              <a:latin typeface="Bradley Hand ITC"/>
            </a:endParaRPr>
          </a:p>
          <a:p>
            <a:pPr eaLnBrk="1" hangingPunct="1">
              <a:buFontTx/>
              <a:buNone/>
            </a:pPr>
            <a:r>
              <a:rPr lang="en-GB" altLang="en-US" sz="2400" dirty="0">
                <a:latin typeface="Bradley Hand ITC"/>
              </a:rPr>
              <a:t>Water, no fizzy drinks or energy drinks.</a:t>
            </a:r>
          </a:p>
          <a:p>
            <a:pPr eaLnBrk="1" hangingPunct="1">
              <a:buFontTx/>
              <a:buNone/>
            </a:pPr>
            <a:r>
              <a:rPr lang="en-GB" altLang="en-US" sz="2400" dirty="0">
                <a:latin typeface="Bradley Hand ITC"/>
              </a:rPr>
              <a:t>Balanced nutritious diet</a:t>
            </a:r>
          </a:p>
          <a:p>
            <a:pPr eaLnBrk="1" hangingPunct="1">
              <a:buFontTx/>
              <a:buNone/>
            </a:pPr>
            <a:r>
              <a:rPr lang="en-GB" altLang="en-US" sz="2400" dirty="0">
                <a:latin typeface="Bradley Hand ITC"/>
              </a:rPr>
              <a:t>Nut free</a:t>
            </a:r>
          </a:p>
          <a:p>
            <a:pPr eaLnBrk="1" hangingPunct="1">
              <a:buFontTx/>
              <a:buNone/>
            </a:pPr>
            <a:endParaRPr lang="en-GB" altLang="en-US" sz="2400" dirty="0">
              <a:latin typeface="Bradley Hand ITC"/>
            </a:endParaRPr>
          </a:p>
          <a:p>
            <a:pPr eaLnBrk="1" hangingPunct="1">
              <a:buFontTx/>
              <a:buNone/>
            </a:pPr>
            <a:r>
              <a:rPr lang="en-GB" altLang="en-US" sz="2400" dirty="0">
                <a:latin typeface="Bradley Hand ITC"/>
              </a:rPr>
              <a:t>Packed lunches are monitored.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2BAA7F49-AEA1-017B-04FC-5052244A1B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0445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Attendance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04A75B8A-BCB1-2F10-912C-76E8F6B66A6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1125538"/>
            <a:ext cx="7696200" cy="3657600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Very important. This year there was a definite correlation between attendance and attainment.</a:t>
            </a:r>
          </a:p>
          <a:p>
            <a:pPr eaLnBrk="1" hangingPunct="1"/>
            <a:r>
              <a:rPr lang="en-GB" altLang="en-US" dirty="0">
                <a:latin typeface="Bradley Hand ITC"/>
              </a:rPr>
              <a:t>All attendance and punctuality are recorded. If abroad for 5+ days will be fined by LEA.</a:t>
            </a:r>
          </a:p>
          <a:p>
            <a:pPr eaLnBrk="1" hangingPunct="1"/>
            <a:r>
              <a:rPr lang="en-GB" altLang="en-US" dirty="0">
                <a:latin typeface="Bradley Hand ITC"/>
              </a:rPr>
              <a:t>Education Welfare Officer involvement.</a:t>
            </a:r>
          </a:p>
          <a:p>
            <a:pPr eaLnBrk="1" hangingPunct="1"/>
            <a:r>
              <a:rPr lang="en-GB" altLang="en-US" dirty="0">
                <a:latin typeface="Bradley Hand ITC"/>
              </a:rPr>
              <a:t>Mrs Bedford is our attendance officer</a:t>
            </a:r>
          </a:p>
          <a:p>
            <a:pPr eaLnBrk="1" hangingPunct="1"/>
            <a:r>
              <a:rPr lang="en-GB" altLang="en-US" dirty="0">
                <a:latin typeface="Bradley Hand ITC"/>
              </a:rPr>
              <a:t>Please call the school to report absence.</a:t>
            </a:r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A150D51-31AD-9C2F-568C-984BF76142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Snack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121A2466-964A-6039-6FEE-CEDE4E0999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All children have the opportunity for continuous snack. They will have milk and a healthy snack.</a:t>
            </a:r>
          </a:p>
          <a:p>
            <a:pPr eaLnBrk="1" hangingPunct="1"/>
            <a:r>
              <a:rPr lang="en-GB" altLang="en-US" dirty="0">
                <a:latin typeface="Bradley Hand ITC"/>
              </a:rPr>
              <a:t>A cookery/baking lesson when possible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FC8FDA77-26E6-9E98-5301-A7964D775D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Medication</a:t>
            </a:r>
            <a:r>
              <a:rPr lang="en-GB" altLang="en-US" dirty="0"/>
              <a:t> </a:t>
            </a:r>
            <a:endParaRPr lang="en-GB" altLang="en-US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986AF4B9-F179-481C-E736-B76F1592ABA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If your child is on medication, let us know.</a:t>
            </a:r>
          </a:p>
          <a:p>
            <a:pPr eaLnBrk="1" hangingPunct="1"/>
            <a:r>
              <a:rPr lang="en-GB" altLang="en-US" dirty="0">
                <a:latin typeface="Bradley Hand ITC"/>
              </a:rPr>
              <a:t>If your child requires medication in school, call in to the front office. You will need to complete a form.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FC8FDA77-26E6-9E98-5301-A7964D775D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School Ready…</a:t>
            </a:r>
            <a:r>
              <a:rPr lang="en-GB" altLang="en-US" dirty="0"/>
              <a:t> 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986AF4B9-F179-481C-E736-B76F1592ABA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  <a:hlinkClick r:id="rId2"/>
              </a:rPr>
              <a:t>https://startingreception.co.uk/</a:t>
            </a:r>
            <a:endParaRPr lang="en-GB" altLang="en-US" dirty="0">
              <a:latin typeface="Bradley Hand ITC"/>
            </a:endParaRPr>
          </a:p>
          <a:p>
            <a:pPr eaLnBrk="1" hangingPunct="1"/>
            <a:endParaRPr lang="en-GB" altLang="en-US" dirty="0">
              <a:latin typeface="Bradley Hand ITC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394" y="2492896"/>
            <a:ext cx="8100307" cy="4032448"/>
          </a:xfrm>
          <a:prstGeom prst="rect">
            <a:avLst/>
          </a:prstGeom>
        </p:spPr>
      </p:pic>
      <p:sp>
        <p:nvSpPr>
          <p:cNvPr id="3" name="Up Arrow 2"/>
          <p:cNvSpPr/>
          <p:nvPr/>
        </p:nvSpPr>
        <p:spPr>
          <a:xfrm>
            <a:off x="8172400" y="2708920"/>
            <a:ext cx="209600" cy="5040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own Arrow 3"/>
          <p:cNvSpPr/>
          <p:nvPr/>
        </p:nvSpPr>
        <p:spPr>
          <a:xfrm>
            <a:off x="1835696" y="5562600"/>
            <a:ext cx="216024" cy="5348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4990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831BD46-8853-9E0A-2759-EDC8EEDE8D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Learning Opportunities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6D9FD45B-3358-384B-86FF-67B8198007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Bradley Hand ITC"/>
              </a:rPr>
              <a:t>Play based curriculum ~ learning through play using a ‘hands on’ approach (levels of play).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Bradley Hand ITC"/>
              </a:rPr>
              <a:t>Literacy and Numeracy taught every day and then reinforced through play.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Bradley Hand ITC"/>
              </a:rPr>
              <a:t>Planning will reflect the </a:t>
            </a:r>
            <a:r>
              <a:rPr lang="en-GB" altLang="en-US" sz="2800" err="1">
                <a:latin typeface="Bradley Hand ITC"/>
              </a:rPr>
              <a:t>childrens’</a:t>
            </a:r>
            <a:r>
              <a:rPr lang="en-GB" altLang="en-US" sz="2800" dirty="0">
                <a:latin typeface="Bradley Hand ITC"/>
              </a:rPr>
              <a:t> interests.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Bradley Hand ITC"/>
              </a:rPr>
              <a:t>Teaching will take place indoors and outdoors: all 7 areas of learning.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A4831D8C-FDED-CF8A-A791-3782B9FB9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684213"/>
          </a:xfrm>
        </p:spPr>
        <p:txBody>
          <a:bodyPr/>
          <a:lstStyle/>
          <a:p>
            <a:r>
              <a:rPr lang="en-GB" altLang="en-US" dirty="0">
                <a:latin typeface="Bradley Hand ITC"/>
              </a:rPr>
              <a:t>Stages of Writing</a:t>
            </a:r>
          </a:p>
        </p:txBody>
      </p:sp>
      <p:pic>
        <p:nvPicPr>
          <p:cNvPr id="14339" name="Picture 4" descr="Related image">
            <a:hlinkClick r:id="rId2"/>
            <a:extLst>
              <a:ext uri="{FF2B5EF4-FFF2-40B4-BE49-F238E27FC236}">
                <a16:creationId xmlns:a16="http://schemas.microsoft.com/office/drawing/2014/main" id="{906D09B2-3BFF-5AB4-A759-BEF69085D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836613"/>
            <a:ext cx="4438650" cy="581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5363349D-7B4E-5E91-29FB-33F5FE9FFB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Outdoor Provision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4DC6ECE0-B17B-807E-C94B-815CA90D6D1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GB" altLang="en-US" sz="2400" dirty="0">
              <a:latin typeface="Bradley Hand ITC"/>
            </a:endParaRPr>
          </a:p>
          <a:p>
            <a:pPr marL="0" indent="0" eaLnBrk="1" hangingPunct="1">
              <a:lnSpc>
                <a:spcPct val="90000"/>
              </a:lnSpc>
            </a:pPr>
            <a:r>
              <a:rPr lang="en-GB" altLang="en-US" sz="2400" dirty="0">
                <a:latin typeface="Bradley Hand ITC"/>
              </a:rPr>
              <a:t>Whatever is done in the classroom ~ is done outside…regardless of weather! Aprons are provided.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GB" altLang="en-US" sz="2400" dirty="0">
              <a:latin typeface="Bradley Hand ITC"/>
            </a:endParaRPr>
          </a:p>
          <a:p>
            <a:pPr marL="0" indent="0" eaLnBrk="1" hangingPunct="1">
              <a:lnSpc>
                <a:spcPct val="90000"/>
              </a:lnSpc>
            </a:pPr>
            <a:r>
              <a:rPr lang="en-GB" altLang="en-US" sz="2400" dirty="0">
                <a:latin typeface="Bradley Hand ITC"/>
              </a:rPr>
              <a:t>Your children will have lessons outside in all weathers! Wet weather clothes available. 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GB" altLang="en-US" sz="2400" dirty="0">
              <a:latin typeface="Bradley Hand ITC"/>
            </a:endParaRPr>
          </a:p>
          <a:p>
            <a:pPr marL="0" indent="0" eaLnBrk="1" hangingPunct="1">
              <a:lnSpc>
                <a:spcPct val="90000"/>
              </a:lnSpc>
            </a:pPr>
            <a:r>
              <a:rPr lang="en-GB" altLang="en-US" sz="2400" dirty="0">
                <a:latin typeface="Bradley Hand ITC"/>
              </a:rPr>
              <a:t>Please provide your child with wellington boots to be left in school. </a:t>
            </a:r>
            <a:r>
              <a:rPr lang="en-GB" altLang="en-US" sz="2400" b="1" dirty="0">
                <a:latin typeface="Bradley Hand ITC"/>
              </a:rPr>
              <a:t>Labelled with full name!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71115A30-A83F-2252-FAE5-A7F4CC8E5F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Early Years Foundation Stage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FD334EE0-3F41-0E8F-2E74-9D60B042A4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Bradley Hand ITC"/>
              </a:rPr>
              <a:t>Curriculum for children 0-5 years old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Bradley Hand ITC"/>
              </a:rPr>
              <a:t>Divided into 7 areas of learning.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Bradley Hand ITC"/>
              </a:rPr>
              <a:t>All children are assessed against the revised EYFS.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Bradley Hand ITC"/>
              </a:rPr>
              <a:t>Stay &amp; Play to look at work and speak with the teacher.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Bradley Hand ITC"/>
              </a:rPr>
              <a:t>Parent mornings.</a:t>
            </a:r>
            <a:endParaRPr lang="en-GB" altLang="en-US" sz="2800" dirty="0">
              <a:latin typeface="Bradley Hand ITC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32524CE6-2DF2-0E0D-941C-51DC057997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0113" y="-800100"/>
            <a:ext cx="6870700" cy="1600200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Phonics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21E2F589-E2C1-B25B-26D0-1E4AE251E1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188" y="790575"/>
            <a:ext cx="7696200" cy="3657600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How we teach your child how to read and write.</a:t>
            </a:r>
          </a:p>
          <a:p>
            <a:pPr eaLnBrk="1" hangingPunct="1"/>
            <a:r>
              <a:rPr lang="en-GB" altLang="en-US" dirty="0">
                <a:latin typeface="Bradley Hand ITC"/>
              </a:rPr>
              <a:t>20 minutes every day leading up to twice a day…</a:t>
            </a:r>
          </a:p>
          <a:p>
            <a:pPr eaLnBrk="1" hangingPunct="1"/>
            <a:r>
              <a:rPr lang="en-GB" altLang="en-US" dirty="0">
                <a:latin typeface="Bradley Hand ITC"/>
              </a:rPr>
              <a:t>The children may work with different teachers.</a:t>
            </a:r>
          </a:p>
          <a:p>
            <a:pPr eaLnBrk="1" hangingPunct="1"/>
            <a:r>
              <a:rPr lang="en-GB" altLang="en-US" dirty="0">
                <a:solidFill>
                  <a:srgbClr val="000000"/>
                </a:solidFill>
                <a:latin typeface="Bradley Hand ITC"/>
              </a:rPr>
              <a:t>Class reading book (when appropriate). Please read with your child every night.</a:t>
            </a:r>
          </a:p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Bradley Hand ITC"/>
              </a:rPr>
              <a:t>There will be a phonics session after September. Please attend! </a:t>
            </a:r>
            <a:endParaRPr lang="en-GB" altLang="en-US" dirty="0">
              <a:solidFill>
                <a:srgbClr val="000000"/>
              </a:solidFill>
              <a:latin typeface="Bradley Hand ITC"/>
            </a:endParaRPr>
          </a:p>
          <a:p>
            <a:pPr eaLnBrk="1" hangingPunct="1"/>
            <a:endParaRPr lang="en-GB" altLang="en-US" dirty="0"/>
          </a:p>
          <a:p>
            <a:pPr eaLnBrk="1" hangingPunct="1">
              <a:buFontTx/>
              <a:buNone/>
            </a:pPr>
            <a:endParaRPr lang="en-GB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50860C4E-82F7-F889-7012-3EA4D6F665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Support from home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B618E740-786B-6561-BF51-1F012EFA36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2800" dirty="0">
                <a:latin typeface="Bradley Hand ITC"/>
              </a:rPr>
              <a:t>Your child goes to bed at a reasonable hour with a routine including being read to.</a:t>
            </a:r>
          </a:p>
          <a:p>
            <a:pPr eaLnBrk="1" hangingPunct="1"/>
            <a:r>
              <a:rPr lang="en-GB" altLang="en-US" sz="2800" dirty="0">
                <a:latin typeface="Bradley Hand ITC"/>
              </a:rPr>
              <a:t>Let us know if you have any worries.</a:t>
            </a:r>
          </a:p>
          <a:p>
            <a:pPr eaLnBrk="1" hangingPunct="1"/>
            <a:r>
              <a:rPr lang="en-GB" altLang="en-US" sz="2800" dirty="0">
                <a:latin typeface="Bradley Hand ITC"/>
              </a:rPr>
              <a:t>Your child is on time every day.</a:t>
            </a:r>
          </a:p>
          <a:p>
            <a:pPr eaLnBrk="1" hangingPunct="1"/>
            <a:r>
              <a:rPr lang="en-GB" altLang="en-US" sz="2800" dirty="0">
                <a:latin typeface="Bradley Hand ITC"/>
              </a:rPr>
              <a:t>Your child attends school every day. If your child is ill, please call the school to let us know.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473DD813-7AF8-2A62-1820-B954A01F4B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Bradley Hand ITC"/>
              </a:rPr>
              <a:t>Stay and Play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53C9711C-B67E-F81F-C52A-DE9C8D9A50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800" dirty="0">
                <a:latin typeface="Bradley Hand ITC"/>
              </a:rPr>
              <a:t>When children are settled…</a:t>
            </a:r>
          </a:p>
          <a:p>
            <a:pPr>
              <a:lnSpc>
                <a:spcPct val="80000"/>
              </a:lnSpc>
            </a:pPr>
            <a:r>
              <a:rPr lang="en-GB" altLang="en-US" sz="2800" dirty="0">
                <a:latin typeface="Bradley Hand ITC"/>
              </a:rPr>
              <a:t>Various days (letter goes home)</a:t>
            </a:r>
          </a:p>
          <a:p>
            <a:pPr>
              <a:lnSpc>
                <a:spcPct val="80000"/>
              </a:lnSpc>
            </a:pPr>
            <a:r>
              <a:rPr lang="en-GB" altLang="en-US" sz="2800" dirty="0">
                <a:latin typeface="Bradley Hand ITC"/>
              </a:rPr>
              <a:t>Activities based around work covered that week.</a:t>
            </a:r>
          </a:p>
          <a:p>
            <a:pPr>
              <a:lnSpc>
                <a:spcPct val="80000"/>
              </a:lnSpc>
            </a:pPr>
            <a:r>
              <a:rPr lang="en-GB" altLang="en-US" sz="2800" dirty="0">
                <a:latin typeface="Bradley Hand ITC"/>
              </a:rPr>
              <a:t>Check website and Text messages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6">
            <a:extLst>
              <a:ext uri="{FF2B5EF4-FFF2-40B4-BE49-F238E27FC236}">
                <a16:creationId xmlns:a16="http://schemas.microsoft.com/office/drawing/2014/main" id="{13B42A51-4CC0-6A17-7CFE-80797BFB9D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Bradley Hand ITC"/>
              </a:rPr>
              <a:t>Parents</a:t>
            </a:r>
          </a:p>
        </p:txBody>
      </p:sp>
      <p:sp>
        <p:nvSpPr>
          <p:cNvPr id="20483" name="Rectangle 1027">
            <a:extLst>
              <a:ext uri="{FF2B5EF4-FFF2-40B4-BE49-F238E27FC236}">
                <a16:creationId xmlns:a16="http://schemas.microsoft.com/office/drawing/2014/main" id="{E4C0E436-7C05-745A-5F5F-5B216A7AAF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latin typeface="Bradley Hand ITC"/>
              </a:rPr>
              <a:t>School trips and outings</a:t>
            </a:r>
          </a:p>
          <a:p>
            <a:r>
              <a:rPr lang="en-GB" altLang="en-US" dirty="0">
                <a:latin typeface="Bradley Hand ITC"/>
              </a:rPr>
              <a:t>Confidentiality ~ speak to the teachers.</a:t>
            </a:r>
          </a:p>
          <a:p>
            <a:r>
              <a:rPr lang="en-GB" altLang="en-US" dirty="0">
                <a:latin typeface="Bradley Hand ITC"/>
              </a:rPr>
              <a:t>Need up to date contact information.</a:t>
            </a:r>
          </a:p>
          <a:p>
            <a:r>
              <a:rPr lang="en-GB" altLang="en-US" dirty="0">
                <a:latin typeface="Bradley Hand ITC"/>
              </a:rPr>
              <a:t>Collection of child (inform teacher)</a:t>
            </a:r>
          </a:p>
          <a:p>
            <a:r>
              <a:rPr lang="en-US" altLang="en-US" dirty="0" err="1">
                <a:latin typeface="Bradley Hand ITC"/>
              </a:rPr>
              <a:t>Mrs</a:t>
            </a:r>
            <a:r>
              <a:rPr lang="en-US" altLang="en-US" dirty="0">
                <a:latin typeface="Bradley Hand ITC"/>
              </a:rPr>
              <a:t> </a:t>
            </a:r>
            <a:r>
              <a:rPr lang="en-US" altLang="en-US" dirty="0" err="1">
                <a:latin typeface="Bradley Hand ITC"/>
              </a:rPr>
              <a:t>Yafai’s</a:t>
            </a:r>
            <a:r>
              <a:rPr lang="en-US" altLang="en-US" dirty="0">
                <a:latin typeface="Bradley Hand ITC"/>
              </a:rPr>
              <a:t> courses: independence, behavior, self regulation, nurture, sleep</a:t>
            </a:r>
            <a:endParaRPr lang="en-GB" altLang="en-US" dirty="0">
              <a:latin typeface="Bradley Hand ITC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>
            <a:extLst>
              <a:ext uri="{FF2B5EF4-FFF2-40B4-BE49-F238E27FC236}">
                <a16:creationId xmlns:a16="http://schemas.microsoft.com/office/drawing/2014/main" id="{0FCCACF2-CC04-30A0-A2C4-0195B38E77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550" y="-674688"/>
            <a:ext cx="6870700" cy="1600201"/>
          </a:xfrm>
        </p:spPr>
        <p:txBody>
          <a:bodyPr/>
          <a:lstStyle/>
          <a:p>
            <a:r>
              <a:rPr lang="en-GB" altLang="en-US" dirty="0">
                <a:latin typeface="Bradley Hand ITC"/>
              </a:rPr>
              <a:t>Website</a:t>
            </a:r>
          </a:p>
        </p:txBody>
      </p:sp>
      <p:pic>
        <p:nvPicPr>
          <p:cNvPr id="21507" name="Picture 2">
            <a:extLst>
              <a:ext uri="{FF2B5EF4-FFF2-40B4-BE49-F238E27FC236}">
                <a16:creationId xmlns:a16="http://schemas.microsoft.com/office/drawing/2014/main" id="{34D65C23-D41E-D754-9613-9E964F2A3B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788" y="925513"/>
            <a:ext cx="5940425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own Arrow 3">
            <a:extLst>
              <a:ext uri="{FF2B5EF4-FFF2-40B4-BE49-F238E27FC236}">
                <a16:creationId xmlns:a16="http://schemas.microsoft.com/office/drawing/2014/main" id="{C6A3DC74-4264-30EE-77E9-F92AF223C106}"/>
              </a:ext>
            </a:extLst>
          </p:cNvPr>
          <p:cNvSpPr/>
          <p:nvPr/>
        </p:nvSpPr>
        <p:spPr>
          <a:xfrm rot="9145414">
            <a:off x="7119938" y="1228725"/>
            <a:ext cx="606425" cy="647700"/>
          </a:xfrm>
          <a:prstGeom prst="down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Down Arrow 6">
            <a:extLst>
              <a:ext uri="{FF2B5EF4-FFF2-40B4-BE49-F238E27FC236}">
                <a16:creationId xmlns:a16="http://schemas.microsoft.com/office/drawing/2014/main" id="{1FBFFCA5-3303-2F76-032A-533385B4731B}"/>
              </a:ext>
            </a:extLst>
          </p:cNvPr>
          <p:cNvSpPr/>
          <p:nvPr/>
        </p:nvSpPr>
        <p:spPr>
          <a:xfrm rot="5400000">
            <a:off x="2721769" y="3120232"/>
            <a:ext cx="604837" cy="647700"/>
          </a:xfrm>
          <a:prstGeom prst="down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510" name="Rectangle 4">
            <a:extLst>
              <a:ext uri="{FF2B5EF4-FFF2-40B4-BE49-F238E27FC236}">
                <a16:creationId xmlns:a16="http://schemas.microsoft.com/office/drawing/2014/main" id="{078D8C36-53D4-8CBC-1BD8-43C2FFCBB2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675" y="4878388"/>
            <a:ext cx="8569325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500"/>
              <a:t>https://www.kingsley.liverpool.sch.uk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BE2D80B0-16EB-64B3-95E3-988A872337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Bradley Hand ITC"/>
              </a:rPr>
              <a:t>Questions </a:t>
            </a:r>
            <a:endParaRPr lang="en-GB" altLang="en-US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4A8C56FF-06B1-FDED-61C9-80A36052BE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latin typeface="Bradley Hand ITC"/>
              </a:rPr>
              <a:t>Please feel free to ask us any questions that you may have</a:t>
            </a:r>
          </a:p>
          <a:p>
            <a:pPr eaLnBrk="1" hangingPunct="1"/>
            <a:r>
              <a:rPr lang="en-US" altLang="en-US" dirty="0">
                <a:latin typeface="Bradley Hand ITC"/>
              </a:rPr>
              <a:t>We hope you and your child really enjoy your visit today!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12934</TotalTime>
  <Words>755</Words>
  <Application>Microsoft Office PowerPoint</Application>
  <PresentationFormat>On-screen Show (4:3)</PresentationFormat>
  <Paragraphs>112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Bradley Hand ITC</vt:lpstr>
      <vt:lpstr>Calibri</vt:lpstr>
      <vt:lpstr>Comic Sans MS</vt:lpstr>
      <vt:lpstr>Crayons</vt:lpstr>
      <vt:lpstr>Kingsley Primary School</vt:lpstr>
      <vt:lpstr>Staff</vt:lpstr>
      <vt:lpstr>Times of the Day  Reception </vt:lpstr>
      <vt:lpstr>Uniform </vt:lpstr>
      <vt:lpstr>I’m sorry that my uniform got dirty today but…</vt:lpstr>
      <vt:lpstr>School Lunches</vt:lpstr>
      <vt:lpstr>Attendance</vt:lpstr>
      <vt:lpstr>Snack</vt:lpstr>
      <vt:lpstr>Medication </vt:lpstr>
      <vt:lpstr>School Ready… </vt:lpstr>
      <vt:lpstr>Learning Opportunities</vt:lpstr>
      <vt:lpstr>Stages of Writing</vt:lpstr>
      <vt:lpstr>Outdoor Provision</vt:lpstr>
      <vt:lpstr>Early Years Foundation Stage</vt:lpstr>
      <vt:lpstr>Phonics</vt:lpstr>
      <vt:lpstr>Support from home</vt:lpstr>
      <vt:lpstr>Stay and Play</vt:lpstr>
      <vt:lpstr>Parents</vt:lpstr>
      <vt:lpstr>Website</vt:lpstr>
      <vt:lpstr>Questions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Park Primary School</dc:title>
  <dc:creator>moira</dc:creator>
  <cp:lastModifiedBy>Adele Gold</cp:lastModifiedBy>
  <cp:revision>111</cp:revision>
  <cp:lastPrinted>2019-07-02T10:14:14Z</cp:lastPrinted>
  <dcterms:created xsi:type="dcterms:W3CDTF">2009-06-11T14:03:07Z</dcterms:created>
  <dcterms:modified xsi:type="dcterms:W3CDTF">2025-06-10T14:48:07Z</dcterms:modified>
</cp:coreProperties>
</file>