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99B376-60E1-1B21-5AC9-68BE487C82E2}" v="4" dt="2026-09-15T14:07:23.0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49F2D-42A5-2A51-4CC9-75B4ECCE8A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5F88AA-8CF4-B739-B41F-41B298FEE6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E7666D-82E1-3D62-E85F-DC8FE720C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4BD0-CF99-4E90-A7A9-31D93DDF0287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61A75-2DDC-D036-079D-A0F51DEB9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BAD712-C855-7AE3-0626-E837DBCBD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FD595-1A54-4497-8B33-71A7B25FB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84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079BF3-D49B-C6DB-4D75-62B743166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3E9D92-DF17-0BA7-B9DF-E76AB0ABD2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C15B8D-4B27-F3FC-B61D-1F247A0DC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4BD0-CF99-4E90-A7A9-31D93DDF0287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FDA5B2-778D-942A-4455-B7559947F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08D3F0-2509-51EA-7C61-C39183D7A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FD595-1A54-4497-8B33-71A7B25FB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451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E2E16-03FD-6A3B-7B7B-DE43327F1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0A7ACA-43DA-8867-2F22-4EAAAFDE53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BE453C-47DB-058C-8328-C24B3C546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4BD0-CF99-4E90-A7A9-31D93DDF0287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5FFB4A-CC67-94A2-D6DA-775103C6D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826DDE-33A8-86C0-38D7-62052D730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FD595-1A54-4497-8B33-71A7B25FB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399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3EA0E-041E-1EDB-B73E-2ED04BF4B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8D8DB-D42E-F3E9-D1C4-9E64264783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BC41A6-215C-39BD-501B-AEC3744FC9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E21C5C-D86D-DE2B-E650-09EC2B3F8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4BD0-CF99-4E90-A7A9-31D93DDF0287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CA60A0-5D9D-D8FB-161A-4E44E4741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EAEFD1-41E2-3B87-1D7C-0237C9568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FD595-1A54-4497-8B33-71A7B25FB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613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CDB31-8574-FC57-EF42-7DF576E20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779F5B-11F0-4CC0-5AE4-AB2E62A4E4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0D936C-812B-E49E-CEEC-4EA4AA0069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8939A7-EFE3-385D-1C0D-E400698D17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51324C-C8A3-AA5B-0EFD-1ACA066794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F35AA9-6E4A-9B43-DCFE-4A3169890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4BD0-CF99-4E90-A7A9-31D93DDF0287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9246DB-D4D3-47C3-3B2E-0616D898F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25D8B1-AF7B-97BF-9884-97FBFBC7F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FD595-1A54-4497-8B33-71A7B25FB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360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4B69D-3414-D1BF-EB8E-A148CAEE8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121A9D-16F4-6E73-1A28-D939382EA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4BD0-CF99-4E90-A7A9-31D93DDF0287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292447-6BBF-4D84-16FB-D82DE628E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54A5C3-3271-6214-EA91-23E76ACE5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FD595-1A54-4497-8B33-71A7B25FB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565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C56443-8145-F0CE-5045-15A3CA48A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4BD0-CF99-4E90-A7A9-31D93DDF0287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13E1F8-2B36-9FFD-C526-C88D367EA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82722B-5941-6E1C-572F-D60AC90D1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FD595-1A54-4497-8B33-71A7B25FB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416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4B861-3535-7B29-41D9-F62AC8CB7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5B22D-B984-762B-F5CB-F5F2F6A420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60C958-30AE-F3B2-AC0D-9A315B4789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3FDB24-158F-E9C6-B4FC-9AFB823CB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4BD0-CF99-4E90-A7A9-31D93DDF0287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D0115C-F17B-6A03-638E-F0558ECFF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5858BC-00B7-25C1-4F11-ADA874B14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FD595-1A54-4497-8B33-71A7B25FB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546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266D4-A17F-76EB-4E3F-80378F0979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64FF7-817E-405E-9BCF-2D9DB558AB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EF996-CE98-41BA-23FA-1B2526A672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0A4DDB-A80F-8F3A-D7FE-19E585498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4BD0-CF99-4E90-A7A9-31D93DDF0287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485B56-D952-8FC2-49FF-1214A3282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46A31D-D493-08D9-E37D-F2CDB2591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FD595-1A54-4497-8B33-71A7B25FB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925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876B8-F9D8-9B6D-24D4-65CECD15E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49378B-F22D-51EA-53E9-A5C764BC21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8174D4-91A0-A7FE-70C6-1723ACEE2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4BD0-CF99-4E90-A7A9-31D93DDF0287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039329-E5B1-C0A9-DC2E-CAD3BFE24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576465-0C3E-1FAE-ABB9-3B3086CC4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FD595-1A54-4497-8B33-71A7B25FB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965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C75BDD-80AD-786A-BDCE-250D940BC9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C50588-BB95-D734-E58A-98B84FDAE6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E657EB-7FDE-7A86-C03B-461BA3983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4BD0-CF99-4E90-A7A9-31D93DDF0287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DF464-41FF-BEE3-23A2-5B3ED4368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53799E-606A-5505-AF93-A4735836E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FD595-1A54-4497-8B33-71A7B25FB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216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C6E55EC-6DEE-9841-B208-0868D4B27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990340-9463-5405-3102-03FB8E0E19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5E9E3-16C5-740D-3FC8-099431D3AF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8D4BD0-CF99-4E90-A7A9-31D93DDF0287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AD665-E066-764E-6586-3DF1AF3A93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0FA18F-B9E3-7B75-4B8D-02EEE807B1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FFD595-1A54-4497-8B33-71A7B25FB7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550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495B12B-FB44-9C90-23FE-8ACFBCC4D818}"/>
              </a:ext>
            </a:extLst>
          </p:cNvPr>
          <p:cNvSpPr/>
          <p:nvPr/>
        </p:nvSpPr>
        <p:spPr>
          <a:xfrm>
            <a:off x="962499" y="886310"/>
            <a:ext cx="10157785" cy="5944262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B708E1-5860-6D26-B248-45A8136C9889}"/>
              </a:ext>
            </a:extLst>
          </p:cNvPr>
          <p:cNvSpPr txBox="1"/>
          <p:nvPr/>
        </p:nvSpPr>
        <p:spPr>
          <a:xfrm>
            <a:off x="1130710" y="108155"/>
            <a:ext cx="43655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>
                <a:latin typeface="NTFPrintfk" panose="03000400000000000000" pitchFamily="66" charset="0"/>
              </a:rPr>
              <a:t>Kingsley PE Curriculum Map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1E26D0-7AEC-D2CC-63FA-116A5A1EE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3076" y="108154"/>
            <a:ext cx="638816" cy="646332"/>
          </a:xfrm>
          <a:prstGeom prst="rect">
            <a:avLst/>
          </a:prstGeom>
          <a:ln w="635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60E7C87-D115-9594-D776-AFCA91CC1A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6386" y="993121"/>
            <a:ext cx="9129433" cy="533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86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4EA5DB327789340ACE513D2C05115FF" ma:contentTypeVersion="14" ma:contentTypeDescription="Create a new document." ma:contentTypeScope="" ma:versionID="061616fe3ceb63707f283e90cd213ce6">
  <xsd:schema xmlns:xsd="http://www.w3.org/2001/XMLSchema" xmlns:xs="http://www.w3.org/2001/XMLSchema" xmlns:p="http://schemas.microsoft.com/office/2006/metadata/properties" xmlns:ns2="d7d8b701-f181-4b1e-b61a-e45e57b6f004" xmlns:ns3="604d662b-af0a-44a4-98e9-ff594b6766aa" targetNamespace="http://schemas.microsoft.com/office/2006/metadata/properties" ma:root="true" ma:fieldsID="f419b336dd6b439f5d3247350f75547b" ns2:_="" ns3:_="">
    <xsd:import namespace="d7d8b701-f181-4b1e-b61a-e45e57b6f004"/>
    <xsd:import namespace="604d662b-af0a-44a4-98e9-ff594b6766a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d8b701-f181-4b1e-b61a-e45e57b6f0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61a947d1-9266-46fe-bc7d-059d3501956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4d662b-af0a-44a4-98e9-ff594b6766aa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18176648-f28f-4d3d-aa45-ef8b2c539171}" ma:internalName="TaxCatchAll" ma:showField="CatchAllData" ma:web="604d662b-af0a-44a4-98e9-ff594b6766a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7d8b701-f181-4b1e-b61a-e45e57b6f004">
      <Terms xmlns="http://schemas.microsoft.com/office/infopath/2007/PartnerControls"/>
    </lcf76f155ced4ddcb4097134ff3c332f>
    <TaxCatchAll xmlns="604d662b-af0a-44a4-98e9-ff594b6766aa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2AE7309-6920-46CF-9A8C-420AD9533D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d8b701-f181-4b1e-b61a-e45e57b6f004"/>
    <ds:schemaRef ds:uri="604d662b-af0a-44a4-98e9-ff594b6766a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D926C0A-24C3-456D-8B9B-F737426A60AD}">
  <ds:schemaRefs>
    <ds:schemaRef ds:uri="http://purl.org/dc/elements/1.1/"/>
    <ds:schemaRef ds:uri="http://schemas.microsoft.com/office/2006/metadata/properties"/>
    <ds:schemaRef ds:uri="604d662b-af0a-44a4-98e9-ff594b6766aa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d7d8b701-f181-4b1e-b61a-e45e57b6f004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4548E3CC-6F63-4FAA-AA4D-343E9AB7E8C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Terence Murphy</dc:creator>
  <cp:lastModifiedBy>Terence Murphy</cp:lastModifiedBy>
  <cp:revision>8</cp:revision>
  <dcterms:created xsi:type="dcterms:W3CDTF">2025-12-10T11:44:42Z</dcterms:created>
  <dcterms:modified xsi:type="dcterms:W3CDTF">2026-09-29T15:13:58Z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0x01010054EA5DB327789340ACE513D2C05115FF</vt:lpwstr>
  </property>
  <property fmtid="{D5CDD505-2E9C-101B-9397-08002B2CF9AE}" pid="3" name="MediaServiceImageTags">
    <vt:lpwstr/>
  </property>
</Properties>
</file>